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2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86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78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70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64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56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48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42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E202"/>
    <a:srgbClr val="FCBB6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194" autoAdjust="0"/>
  </p:normalViewPr>
  <p:slideViewPr>
    <p:cSldViewPr snapToGrid="0" snapToObjects="1">
      <p:cViewPr>
        <p:scale>
          <a:sx n="81" d="100"/>
          <a:sy n="81" d="100"/>
        </p:scale>
        <p:origin x="-1872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1F362-E71A-3447-8CB7-B07E57FE7AD5}" type="datetimeFigureOut">
              <a:rPr lang="fr-FR" smtClean="0"/>
              <a:t>15-12-14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3211C-FF20-144D-A489-4E956C4280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01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2" algn="l" defTabSz="457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86" algn="l" defTabSz="457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78" algn="l" defTabSz="457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70" algn="l" defTabSz="457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64" algn="l" defTabSz="457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56" algn="l" defTabSz="457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48" algn="l" defTabSz="457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42" algn="l" defTabSz="457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tif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ti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ffice Theme">
    <p:bg>
      <p:bgPr>
        <a:solidFill>
          <a:srgbClr val="E3E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algn="ctr" defTabSz="457192">
              <a:defRPr sz="4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 defTabSz="457192">
              <a:spcBef>
                <a:spcPts val="700"/>
              </a:spcBef>
              <a:buClr>
                <a:srgbClr val="000000"/>
              </a:buClr>
              <a:defRPr sz="32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83578" marR="40639" indent="-285746" defTabSz="457192">
              <a:spcBef>
                <a:spcPts val="700"/>
              </a:spcBef>
              <a:buClr>
                <a:srgbClr val="000000"/>
              </a:buClr>
              <a:defRPr sz="28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183619" marR="40639" indent="-228596" defTabSz="457192">
              <a:spcBef>
                <a:spcPts val="500"/>
              </a:spcBef>
              <a:buClr>
                <a:srgbClr val="000000"/>
              </a:buClr>
              <a:defRPr sz="2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640813" marR="40639" indent="-228596" defTabSz="457192">
              <a:spcBef>
                <a:spcPts val="400"/>
              </a:spcBef>
              <a:buClr>
                <a:srgbClr val="000000"/>
              </a:buClr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098005" marR="40639" indent="-228596" defTabSz="457192">
              <a:spcBef>
                <a:spcPts val="400"/>
              </a:spcBef>
              <a:buClr>
                <a:srgbClr val="000000"/>
              </a:buClr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4" name="Shape 13"/>
          <p:cNvSpPr>
            <a:spLocks noGrp="1"/>
          </p:cNvSpPr>
          <p:nvPr>
            <p:ph type="sldNum" sz="quarter" idx="10"/>
          </p:nvPr>
        </p:nvSpPr>
        <p:spPr>
          <a:xfrm>
            <a:off x="7478237" y="6395285"/>
            <a:ext cx="283531" cy="287258"/>
          </a:xfrm>
          <a:ln w="12700">
            <a:miter lim="400000"/>
          </a:ln>
        </p:spPr>
        <p:txBody>
          <a:bodyPr wrap="none" lIns="50800" tIns="50800" rIns="50800" bIns="50800"/>
          <a:lstStyle>
            <a:lvl1pPr algn="ctr" defTabSz="584190">
              <a:defRPr sz="1200">
                <a:solidFill>
                  <a:srgbClr val="9B9B9B"/>
                </a:solidFill>
                <a:latin typeface="Calibri" charset="0"/>
                <a:cs typeface="Calibri" charset="0"/>
                <a:sym typeface="Calibri" charset="0"/>
              </a:defRPr>
            </a:lvl1pPr>
          </a:lstStyle>
          <a:p>
            <a:pPr>
              <a:defRPr/>
            </a:pPr>
            <a:fld id="{C6A77ECF-94B8-2F42-91E4-1672995CE8A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88435"/>
      </p:ext>
    </p:extLst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Office Theme">
    <p:bg>
      <p:bgPr>
        <a:solidFill>
          <a:srgbClr val="E3E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algn="ctr" defTabSz="457192">
              <a:defRPr sz="4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 defTabSz="457192">
              <a:spcBef>
                <a:spcPts val="700"/>
              </a:spcBef>
              <a:buClr>
                <a:srgbClr val="000000"/>
              </a:buClr>
              <a:defRPr sz="32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83578" marR="40639" indent="-285746" defTabSz="457192">
              <a:spcBef>
                <a:spcPts val="700"/>
              </a:spcBef>
              <a:buClr>
                <a:srgbClr val="000000"/>
              </a:buClr>
              <a:defRPr sz="28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183619" marR="40639" indent="-228596" defTabSz="457192">
              <a:spcBef>
                <a:spcPts val="500"/>
              </a:spcBef>
              <a:buClr>
                <a:srgbClr val="000000"/>
              </a:buClr>
              <a:defRPr sz="2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640813" marR="40639" indent="-228596" defTabSz="457192">
              <a:spcBef>
                <a:spcPts val="400"/>
              </a:spcBef>
              <a:buClr>
                <a:srgbClr val="000000"/>
              </a:buClr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098005" marR="40639" indent="-228596" defTabSz="457192">
              <a:spcBef>
                <a:spcPts val="400"/>
              </a:spcBef>
              <a:buClr>
                <a:srgbClr val="000000"/>
              </a:buClr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4" name="Shape 50"/>
          <p:cNvSpPr>
            <a:spLocks noGrp="1"/>
          </p:cNvSpPr>
          <p:nvPr>
            <p:ph type="sldNum" sz="quarter" idx="10"/>
          </p:nvPr>
        </p:nvSpPr>
        <p:spPr>
          <a:xfrm>
            <a:off x="7478988" y="6395284"/>
            <a:ext cx="282028" cy="287258"/>
          </a:xfrm>
          <a:ln w="12700">
            <a:miter lim="400000"/>
          </a:ln>
        </p:spPr>
        <p:txBody>
          <a:bodyPr wrap="none" lIns="50800" tIns="50800" rIns="50800" bIns="50800"/>
          <a:lstStyle>
            <a:lvl1pPr algn="ctr" defTabSz="584190">
              <a:defRPr sz="12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C5B80078-4ED9-F046-9DCD-E2F9DDF2A85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994958"/>
      </p:ext>
    </p:extLst>
  </p:cSld>
  <p:clrMapOvr>
    <a:masterClrMapping/>
  </p:clrMapOvr>
  <p:transition xmlns:p14="http://schemas.microsoft.com/office/powerpoint/2010/main"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hème Office"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/>
          </p:cNvSpPr>
          <p:nvPr>
            <p:ph type="title"/>
          </p:nvPr>
        </p:nvSpPr>
        <p:spPr>
          <a:xfrm>
            <a:off x="399608" y="2"/>
            <a:ext cx="8229601" cy="1264667"/>
          </a:xfrm>
          <a:prstGeom prst="rect">
            <a:avLst/>
          </a:prstGeom>
          <a:effectLst>
            <a:outerShdw blurRad="12700" dist="12700" dir="2700000" rotWithShape="0">
              <a:srgbClr val="DACAA4">
                <a:alpha val="75000"/>
              </a:srgbClr>
            </a:outerShdw>
          </a:effectLst>
        </p:spPr>
        <p:txBody>
          <a:bodyPr lIns="0" tIns="0" rIns="0" bIns="0"/>
          <a:lstStyle>
            <a:lvl1pPr marR="40632" indent="4464" algn="ctr" defTabSz="647591">
              <a:lnSpc>
                <a:spcPct val="85000"/>
              </a:lnSpc>
              <a:defRPr sz="3400" b="1">
                <a:solidFill>
                  <a:srgbClr val="C74D81"/>
                </a:solidFill>
                <a:uFill>
                  <a:solidFill>
                    <a:srgbClr val="C74D81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21" name="Shape 421"/>
          <p:cNvSpPr>
            <a:spLocks noGrp="1"/>
          </p:cNvSpPr>
          <p:nvPr>
            <p:ph type="body" idx="1"/>
          </p:nvPr>
        </p:nvSpPr>
        <p:spPr>
          <a:xfrm>
            <a:off x="448718" y="1655340"/>
            <a:ext cx="8229602" cy="5202660"/>
          </a:xfrm>
          <a:prstGeom prst="rect">
            <a:avLst/>
          </a:prstGeom>
        </p:spPr>
        <p:txBody>
          <a:bodyPr lIns="0" tIns="0" rIns="0" bIns="0"/>
          <a:lstStyle>
            <a:lvl1pPr marL="382523" marR="40632" indent="-342842" defTabSz="647591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83659" marR="40632" indent="-337648" defTabSz="647591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233277" marR="40632" indent="-330142" defTabSz="647591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731667" marR="40632" indent="-371410" defTabSz="647591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2188789" marR="40632" indent="-371410" defTabSz="647591">
              <a:buClr>
                <a:srgbClr val="000000"/>
              </a:buClr>
              <a:buChar char="»"/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43371690"/>
      </p:ext>
    </p:extLst>
  </p:cSld>
  <p:clrMapOvr>
    <a:masterClrMapping/>
  </p:clrMapOvr>
  <p:transition xmlns:p14="http://schemas.microsoft.com/office/powerpoint/2010/main"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re et puces - Gauche cop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/>
          </p:cNvSpPr>
          <p:nvPr>
            <p:ph type="title"/>
          </p:nvPr>
        </p:nvSpPr>
        <p:spPr>
          <a:xfrm>
            <a:off x="634007" y="144684"/>
            <a:ext cx="7858126" cy="1793434"/>
          </a:xfrm>
          <a:prstGeom prst="rect">
            <a:avLst/>
          </a:prstGeom>
          <a:effectLst>
            <a:outerShdw blurRad="12700" dist="12700" dir="18900000" rotWithShape="0">
              <a:srgbClr val="000000">
                <a:alpha val="75000"/>
              </a:srgbClr>
            </a:outerShdw>
          </a:effectLst>
        </p:spPr>
        <p:txBody>
          <a:bodyPr lIns="26789" tIns="26789" rIns="26789" bIns="26789" anchor="ctr"/>
          <a:lstStyle>
            <a:lvl1pPr algn="ctr" defTabSz="1295380">
              <a:defRPr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30" name="Shape 430"/>
          <p:cNvSpPr>
            <a:spLocks noGrp="1"/>
          </p:cNvSpPr>
          <p:nvPr>
            <p:ph type="body" idx="1"/>
          </p:nvPr>
        </p:nvSpPr>
        <p:spPr>
          <a:xfrm>
            <a:off x="634009" y="1134070"/>
            <a:ext cx="3839767" cy="5723930"/>
          </a:xfrm>
          <a:prstGeom prst="rect">
            <a:avLst/>
          </a:prstGeom>
          <a:effectLst>
            <a:outerShdw blurRad="12700" dist="12700" dir="18900000" rotWithShape="0">
              <a:srgbClr val="000000">
                <a:alpha val="75000"/>
              </a:srgbClr>
            </a:outerShdw>
          </a:effectLst>
        </p:spPr>
        <p:txBody>
          <a:bodyPr lIns="26789" tIns="26789" rIns="26789" bIns="26789" anchor="ctr"/>
          <a:lstStyle>
            <a:lvl1pPr marL="513746" indent="-259750" defTabSz="1295380">
              <a:spcBef>
                <a:spcPts val="3600"/>
              </a:spcBef>
              <a:buClrTx/>
              <a:buSzPct val="139000"/>
              <a:buFontTx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  <a:lvl2pPr marL="970938" indent="-259750" defTabSz="1295380">
              <a:spcBef>
                <a:spcPts val="3600"/>
              </a:spcBef>
              <a:buClrTx/>
              <a:buSzPct val="139000"/>
              <a:buFontTx/>
              <a:buChar char="•"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2pPr>
            <a:lvl3pPr marL="1428132" indent="-259750" defTabSz="1295380">
              <a:spcBef>
                <a:spcPts val="3600"/>
              </a:spcBef>
              <a:buClrTx/>
              <a:buSzPct val="139000"/>
              <a:buFontTx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3pPr>
            <a:lvl4pPr marL="1885324" indent="-259750" defTabSz="1295380">
              <a:spcBef>
                <a:spcPts val="3600"/>
              </a:spcBef>
              <a:buClrTx/>
              <a:buSzPct val="139000"/>
              <a:buFontTx/>
              <a:buChar char="•"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4pPr>
            <a:lvl5pPr marL="2342516" indent="-259750" defTabSz="1295380">
              <a:spcBef>
                <a:spcPts val="3600"/>
              </a:spcBef>
              <a:buClrTx/>
              <a:buSzPct val="139000"/>
              <a:buFontTx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331627982"/>
      </p:ext>
    </p:extLst>
  </p:cSld>
  <p:clrMapOvr>
    <a:masterClrMapping/>
  </p:clrMapOvr>
  <p:transition xmlns:p14="http://schemas.microsoft.com/office/powerpoint/2010/main"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re et puces - Gauche cop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634007" y="144684"/>
            <a:ext cx="7858126" cy="1793434"/>
          </a:xfrm>
          <a:prstGeom prst="rect">
            <a:avLst/>
          </a:prstGeom>
          <a:effectLst>
            <a:outerShdw blurRad="12700" dist="12700" dir="18900000" rotWithShape="0">
              <a:srgbClr val="000000">
                <a:alpha val="75000"/>
              </a:srgbClr>
            </a:outerShdw>
          </a:effectLst>
        </p:spPr>
        <p:txBody>
          <a:bodyPr lIns="26789" tIns="26789" rIns="26789" bIns="26789" anchor="ctr"/>
          <a:lstStyle>
            <a:lvl1pPr algn="ctr" defTabSz="1295380">
              <a:defRPr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33" name="Shape 433"/>
          <p:cNvSpPr>
            <a:spLocks noGrp="1"/>
          </p:cNvSpPr>
          <p:nvPr>
            <p:ph type="body" idx="1"/>
          </p:nvPr>
        </p:nvSpPr>
        <p:spPr>
          <a:xfrm>
            <a:off x="634009" y="1134070"/>
            <a:ext cx="3839767" cy="5723930"/>
          </a:xfrm>
          <a:prstGeom prst="rect">
            <a:avLst/>
          </a:prstGeom>
          <a:effectLst>
            <a:outerShdw blurRad="12700" dist="12700" dir="18900000" rotWithShape="0">
              <a:srgbClr val="000000">
                <a:alpha val="75000"/>
              </a:srgbClr>
            </a:outerShdw>
          </a:effectLst>
        </p:spPr>
        <p:txBody>
          <a:bodyPr lIns="26789" tIns="26789" rIns="26789" bIns="26789" anchor="ctr"/>
          <a:lstStyle>
            <a:lvl1pPr marL="513746" indent="-259750" defTabSz="1295380">
              <a:spcBef>
                <a:spcPts val="3600"/>
              </a:spcBef>
              <a:buClrTx/>
              <a:buSzPct val="139000"/>
              <a:buFontTx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  <a:lvl2pPr marL="970938" indent="-259750" defTabSz="1295380">
              <a:spcBef>
                <a:spcPts val="3600"/>
              </a:spcBef>
              <a:buClrTx/>
              <a:buSzPct val="139000"/>
              <a:buFontTx/>
              <a:buChar char="•"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2pPr>
            <a:lvl3pPr marL="1428132" indent="-259750" defTabSz="1295380">
              <a:spcBef>
                <a:spcPts val="3600"/>
              </a:spcBef>
              <a:buClrTx/>
              <a:buSzPct val="139000"/>
              <a:buFontTx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3pPr>
            <a:lvl4pPr marL="1885324" indent="-259750" defTabSz="1295380">
              <a:spcBef>
                <a:spcPts val="3600"/>
              </a:spcBef>
              <a:buClrTx/>
              <a:buSzPct val="139000"/>
              <a:buFontTx/>
              <a:buChar char="•"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4pPr>
            <a:lvl5pPr marL="2342516" indent="-259750" defTabSz="1295380">
              <a:spcBef>
                <a:spcPts val="3600"/>
              </a:spcBef>
              <a:buClrTx/>
              <a:buSzPct val="139000"/>
              <a:buFontTx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330442718"/>
      </p:ext>
    </p:extLst>
  </p:cSld>
  <p:clrMapOvr>
    <a:masterClrMapping/>
  </p:clrMapOvr>
  <p:transition xmlns:p14="http://schemas.microsoft.com/office/powerpoint/2010/main"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contenu"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/>
          </p:cNvSpPr>
          <p:nvPr>
            <p:ph type="title"/>
          </p:nvPr>
        </p:nvSpPr>
        <p:spPr>
          <a:xfrm>
            <a:off x="647700" y="131766"/>
            <a:ext cx="7861300" cy="1804987"/>
          </a:xfrm>
          <a:prstGeom prst="rect">
            <a:avLst/>
          </a:prstGeom>
          <a:effectLst>
            <a:outerShdw blurRad="25400" dist="25399" dir="189000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>
            <a:lvl1pPr algn="ctr">
              <a:defRPr sz="4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36" name="Shape 436"/>
          <p:cNvSpPr>
            <a:spLocks noGrp="1"/>
          </p:cNvSpPr>
          <p:nvPr>
            <p:ph type="body" idx="1"/>
          </p:nvPr>
        </p:nvSpPr>
        <p:spPr>
          <a:xfrm>
            <a:off x="647700" y="1574800"/>
            <a:ext cx="3835400" cy="4826000"/>
          </a:xfrm>
          <a:prstGeom prst="rect">
            <a:avLst/>
          </a:prstGeom>
          <a:effectLst>
            <a:outerShdw blurRad="25400" dist="25399" dir="189000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>
            <a:lvl1pPr marL="711078" indent="-482518">
              <a:spcBef>
                <a:spcPts val="2500"/>
              </a:spcBef>
              <a:buClr>
                <a:srgbClr val="FFFFFF"/>
              </a:buClr>
              <a:buSzPct val="137000"/>
              <a:buFont typeface="Monaco"/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  <a:lvl2pPr marL="1295181" indent="-482518">
              <a:spcBef>
                <a:spcPts val="2500"/>
              </a:spcBef>
              <a:buClr>
                <a:srgbClr val="FFFFFF"/>
              </a:buClr>
              <a:buSzPct val="137000"/>
              <a:buFont typeface="Monaco"/>
              <a:buChar char="•"/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2pPr>
            <a:lvl3pPr marL="1879282" indent="-482517">
              <a:spcBef>
                <a:spcPts val="2500"/>
              </a:spcBef>
              <a:buClr>
                <a:srgbClr val="FFFFFF"/>
              </a:buClr>
              <a:buSzPct val="137000"/>
              <a:buFont typeface="Monaco"/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3pPr>
            <a:lvl4pPr marL="2463381" indent="-482517">
              <a:spcBef>
                <a:spcPts val="2500"/>
              </a:spcBef>
              <a:buClr>
                <a:srgbClr val="FFFFFF"/>
              </a:buClr>
              <a:buSzPct val="137000"/>
              <a:buFont typeface="Monaco"/>
              <a:buChar char="•"/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4pPr>
            <a:lvl5pPr marL="3047484" indent="-482517">
              <a:spcBef>
                <a:spcPts val="2500"/>
              </a:spcBef>
              <a:buClr>
                <a:srgbClr val="FFFFFF"/>
              </a:buClr>
              <a:buSzPct val="137000"/>
              <a:buFont typeface="Monaco"/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68050086"/>
      </p:ext>
    </p:extLst>
  </p:cSld>
  <p:clrMapOvr>
    <a:masterClrMapping/>
  </p:clrMapOvr>
  <p:transition xmlns:p14="http://schemas.microsoft.com/office/powerpoint/2010/main"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42"/>
          <p:cNvSpPr>
            <a:spLocks noGrp="1"/>
          </p:cNvSpPr>
          <p:nvPr>
            <p:ph type="sldNum" sz="quarter" idx="10"/>
          </p:nvPr>
        </p:nvSpPr>
        <p:spPr>
          <a:xfrm>
            <a:off x="8548690" y="5712607"/>
            <a:ext cx="395287" cy="200053"/>
          </a:xfrm>
          <a:ln w="12700">
            <a:miter lim="400000"/>
          </a:ln>
        </p:spPr>
        <p:txBody>
          <a:bodyPr lIns="22859" tIns="22859" rIns="22859" bIns="22859"/>
          <a:lstStyle>
            <a:lvl1pPr defTabSz="1371578">
              <a:defRPr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75B06856-9EC0-394D-8EE2-57AD1F16EFD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836265"/>
      </p:ext>
    </p:extLst>
  </p:cSld>
  <p:clrMapOvr>
    <a:masterClrMapping/>
  </p:clrMapOvr>
  <p:transition xmlns:p14="http://schemas.microsoft.com/office/powerpoint/2010/main"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Texte du titre</a:t>
            </a:r>
          </a:p>
        </p:txBody>
      </p:sp>
      <p:sp>
        <p:nvSpPr>
          <p:cNvPr id="445" name="Shape 4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4" name="Shape 446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914386">
              <a:defRPr/>
            </a:lvl1pPr>
          </a:lstStyle>
          <a:p>
            <a:pPr>
              <a:defRPr/>
            </a:pPr>
            <a:fld id="{FF772156-5316-534F-922E-3E14FCE59A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550886"/>
      </p:ext>
    </p:extLst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700"/>
              </a:spcBef>
              <a:buClr>
                <a:srgbClr val="FF2600"/>
              </a:buClr>
              <a:buSzPct val="80000"/>
              <a:buFont typeface="Georgia"/>
              <a:defRPr sz="32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83578" marR="40639" indent="-28574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6471" marR="40639" indent="-22859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9366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12260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752299544"/>
      </p:ext>
    </p:extLst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700"/>
              </a:spcBef>
              <a:buClr>
                <a:srgbClr val="FF2600"/>
              </a:buClr>
              <a:buSzPct val="80000"/>
              <a:buFont typeface="Georgia"/>
              <a:defRPr sz="32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83578" marR="40639" indent="-28574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6471" marR="40639" indent="-22859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9366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12260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569339904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700"/>
              </a:spcBef>
              <a:buClr>
                <a:srgbClr val="FF2600"/>
              </a:buClr>
              <a:buSzPct val="80000"/>
              <a:buFont typeface="Georgia"/>
              <a:defRPr sz="32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83578" marR="40639" indent="-28574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6471" marR="40639" indent="-22859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9366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12260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20783031"/>
      </p:ext>
    </p:extLst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700"/>
              </a:spcBef>
              <a:buClr>
                <a:srgbClr val="FF2600"/>
              </a:buClr>
              <a:buSzPct val="80000"/>
              <a:buFont typeface="Georgia"/>
              <a:defRPr sz="32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83578" marR="40639" indent="-28574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6471" marR="40639" indent="-22859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9366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12260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5" name="Shape 67"/>
          <p:cNvSpPr>
            <a:spLocks noGrp="1"/>
          </p:cNvSpPr>
          <p:nvPr>
            <p:ph type="sldNum" sz="quarter" idx="10"/>
          </p:nvPr>
        </p:nvSpPr>
        <p:spPr>
          <a:xfrm>
            <a:off x="7440564" y="6245225"/>
            <a:ext cx="358872" cy="369332"/>
          </a:xfrm>
          <a:ln w="12700">
            <a:miter lim="400000"/>
          </a:ln>
        </p:spPr>
        <p:txBody>
          <a:bodyPr wrap="none" lIns="0" tIns="0" rIns="0" bIns="0" anchor="t"/>
          <a:lstStyle>
            <a:lvl1pPr algn="ctr" defTabSz="584190">
              <a:defRPr sz="240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366EFBC8-53DD-7B41-9D24-1134712DA4D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410153"/>
      </p:ext>
    </p:extLst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70"/>
          <p:cNvSpPr>
            <a:spLocks noChangeArrowheads="1"/>
          </p:cNvSpPr>
          <p:nvPr/>
        </p:nvSpPr>
        <p:spPr bwMode="auto">
          <a:xfrm>
            <a:off x="685800" y="6553201"/>
            <a:ext cx="34417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9688" algn="ctr" defTabSz="914386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 typeface="Verdana" charset="0"/>
              <a:buNone/>
            </a:pPr>
            <a:r>
              <a:rPr lang="fr-FR" sz="1100">
                <a:solidFill>
                  <a:srgbClr val="000000"/>
                </a:solidFill>
                <a:latin typeface="Verdana" charset="0"/>
                <a:ea typeface="ヒラギノ角ゴ ProN W3" charset="0"/>
                <a:cs typeface="Verdana" charset="0"/>
                <a:sym typeface="Verdana" charset="0"/>
              </a:rPr>
              <a:t>diabetes.ca  </a:t>
            </a:r>
            <a:r>
              <a:rPr lang="fr-FR" sz="1100">
                <a:solidFill>
                  <a:srgbClr val="FF2600"/>
                </a:solidFill>
                <a:latin typeface="Verdana" charset="0"/>
                <a:ea typeface="ヒラギノ角ゴ ProN W3" charset="0"/>
                <a:cs typeface="Verdana" charset="0"/>
                <a:sym typeface="Verdana" charset="0"/>
              </a:rPr>
              <a:t>|</a:t>
            </a:r>
            <a:r>
              <a:rPr lang="fr-FR" sz="1100">
                <a:solidFill>
                  <a:srgbClr val="000000"/>
                </a:solidFill>
                <a:latin typeface="Verdana" charset="0"/>
                <a:ea typeface="ヒラギノ角ゴ ProN W3" charset="0"/>
                <a:cs typeface="Verdana" charset="0"/>
                <a:sym typeface="Verdana" charset="0"/>
              </a:rPr>
              <a:t>  1-800-BANTING </a:t>
            </a:r>
            <a:r>
              <a:rPr lang="fr-FR" sz="900">
                <a:solidFill>
                  <a:srgbClr val="000000"/>
                </a:solidFill>
                <a:latin typeface="Verdana" charset="0"/>
                <a:ea typeface="ヒラギノ角ゴ ProN W3" charset="0"/>
                <a:cs typeface="Verdana" charset="0"/>
                <a:sym typeface="Verdana" charset="0"/>
              </a:rPr>
              <a:t>(226-8464)</a:t>
            </a:r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83578" marR="40639" indent="-28574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6471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9366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12260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6" name="Shape 73"/>
          <p:cNvSpPr>
            <a:spLocks noGrp="1"/>
          </p:cNvSpPr>
          <p:nvPr>
            <p:ph type="sldNum" sz="quarter" idx="10"/>
          </p:nvPr>
        </p:nvSpPr>
        <p:spPr>
          <a:xfrm>
            <a:off x="7326264" y="6248400"/>
            <a:ext cx="358872" cy="369332"/>
          </a:xfrm>
          <a:ln w="12700">
            <a:miter lim="400000"/>
          </a:ln>
        </p:spPr>
        <p:txBody>
          <a:bodyPr wrap="none" lIns="0" tIns="0" rIns="0" bIns="0" anchor="t"/>
          <a:lstStyle>
            <a:lvl1pPr algn="ctr" defTabSz="584190">
              <a:defRPr sz="240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C3CD3564-E9DD-5F49-AB8B-6166B2233CE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489698"/>
      </p:ext>
    </p:extLst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Office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algn="ctr" defTabSz="457192">
              <a:defRPr sz="4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 defTabSz="457192">
              <a:spcBef>
                <a:spcPts val="700"/>
              </a:spcBef>
              <a:buClr>
                <a:srgbClr val="000000"/>
              </a:buClr>
              <a:defRPr sz="32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83578" marR="40639" indent="-285746" defTabSz="457192">
              <a:spcBef>
                <a:spcPts val="700"/>
              </a:spcBef>
              <a:buClr>
                <a:srgbClr val="000000"/>
              </a:buClr>
              <a:defRPr sz="28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183619" marR="40639" indent="-228596" defTabSz="457192">
              <a:spcBef>
                <a:spcPts val="500"/>
              </a:spcBef>
              <a:buClr>
                <a:srgbClr val="000000"/>
              </a:buClr>
              <a:defRPr sz="2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640813" marR="40639" indent="-228596" defTabSz="457192">
              <a:spcBef>
                <a:spcPts val="400"/>
              </a:spcBef>
              <a:buClr>
                <a:srgbClr val="000000"/>
              </a:buClr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098005" marR="40639" indent="-228596" defTabSz="457192">
              <a:spcBef>
                <a:spcPts val="400"/>
              </a:spcBef>
              <a:buClr>
                <a:srgbClr val="000000"/>
              </a:buClr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4" name="Shape 77"/>
          <p:cNvSpPr>
            <a:spLocks noGrp="1"/>
          </p:cNvSpPr>
          <p:nvPr>
            <p:ph type="sldNum" sz="quarter" idx="10"/>
          </p:nvPr>
        </p:nvSpPr>
        <p:spPr>
          <a:xfrm>
            <a:off x="7478988" y="6395284"/>
            <a:ext cx="282028" cy="287258"/>
          </a:xfrm>
          <a:ln w="12700">
            <a:miter lim="400000"/>
          </a:ln>
        </p:spPr>
        <p:txBody>
          <a:bodyPr wrap="none" lIns="50800" tIns="50800" rIns="50800" bIns="50800"/>
          <a:lstStyle>
            <a:lvl1pPr algn="ctr" defTabSz="584190">
              <a:defRPr sz="1200">
                <a:solidFill>
                  <a:srgbClr val="9B9B9B"/>
                </a:solidFill>
                <a:latin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5DCA489F-B525-D442-A3AA-CC95B474CBF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375323"/>
      </p:ext>
    </p:extLst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700"/>
              </a:spcBef>
              <a:buClr>
                <a:srgbClr val="FF2600"/>
              </a:buClr>
              <a:buSzPct val="80000"/>
              <a:buFont typeface="Georgia"/>
              <a:defRPr sz="32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83578" marR="40639" indent="-28574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6471" marR="40639" indent="-22859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9366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12260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789317203"/>
      </p:ext>
    </p:extLst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3"/>
          <p:cNvSpPr>
            <a:spLocks noGrp="1"/>
          </p:cNvSpPr>
          <p:nvPr>
            <p:ph type="sldNum" sz="quarter" idx="10"/>
          </p:nvPr>
        </p:nvSpPr>
        <p:spPr>
          <a:xfrm>
            <a:off x="8344159" y="6464300"/>
            <a:ext cx="342642" cy="261610"/>
          </a:xfrm>
          <a:ln>
            <a:round/>
          </a:ln>
        </p:spPr>
        <p:txBody>
          <a:bodyPr wrap="none" lIns="38100" tIns="38100" rIns="38100" bIns="38100" anchor="t"/>
          <a:lstStyle>
            <a:lvl1pPr defTabSz="914386">
              <a:defRPr sz="1200">
                <a:solidFill>
                  <a:srgbClr val="002778"/>
                </a:solidFill>
                <a:latin typeface="Verdana" charset="0"/>
                <a:cs typeface="Verdana" charset="0"/>
                <a:sym typeface="Verdana" charset="0"/>
              </a:defRPr>
            </a:lvl1pPr>
          </a:lstStyle>
          <a:p>
            <a:pPr>
              <a:defRPr/>
            </a:pPr>
            <a:fld id="{1124F79B-DFC5-E343-A6BE-DE8480FE070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879139"/>
      </p:ext>
    </p:extLst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423139932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 Design">
    <p:bg>
      <p:bgPr>
        <a:solidFill>
          <a:srgbClr val="2E36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algn="ctr">
              <a:defRPr sz="4400">
                <a:solidFill>
                  <a:srgbClr val="FFCB76"/>
                </a:solidFill>
                <a:uFill>
                  <a:solidFill>
                    <a:srgbClr val="FFCB76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700"/>
              </a:spcBef>
              <a:buClrTx/>
              <a:buFontTx/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83578" marR="40639" indent="-285746">
              <a:buClrTx/>
              <a:buFontTx/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183619" marR="40639" indent="-228596">
              <a:spcBef>
                <a:spcPts val="500"/>
              </a:spcBef>
              <a:buClrTx/>
              <a:buFontTx/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640813" marR="40639" indent="-228596">
              <a:spcBef>
                <a:spcPts val="400"/>
              </a:spcBef>
              <a:buClrTx/>
              <a:buFontTx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2098005" marR="40639" indent="-228596">
              <a:spcBef>
                <a:spcPts val="400"/>
              </a:spcBef>
              <a:buClrTx/>
              <a:buFontTx/>
              <a:buChar char="»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4" name="Shape 17"/>
          <p:cNvSpPr>
            <a:spLocks noGrp="1"/>
          </p:cNvSpPr>
          <p:nvPr>
            <p:ph type="sldNum" sz="quarter" idx="10"/>
          </p:nvPr>
        </p:nvSpPr>
        <p:spPr>
          <a:xfrm>
            <a:off x="7401031" y="6248402"/>
            <a:ext cx="209342" cy="215444"/>
          </a:xfrm>
          <a:ln w="12700">
            <a:miter lim="400000"/>
          </a:ln>
        </p:spPr>
        <p:txBody>
          <a:bodyPr wrap="none" lIns="0" tIns="0" rIns="0" bIns="0" anchor="t"/>
          <a:lstStyle>
            <a:lvl1pPr algn="ctr" defTabSz="584190">
              <a:defRPr sz="14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AB51D448-1A00-134B-876C-50AFF5EA9E8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090771"/>
      </p:ext>
    </p:extLst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93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410850146"/>
      </p:ext>
    </p:extLst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98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4106461756"/>
      </p:ext>
    </p:extLst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103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330833127"/>
      </p:ext>
    </p:extLst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9"/>
          <p:cNvGrpSpPr>
            <a:grpSpLocks/>
          </p:cNvGrpSpPr>
          <p:nvPr/>
        </p:nvGrpSpPr>
        <p:grpSpPr bwMode="auto">
          <a:xfrm>
            <a:off x="0" y="5867400"/>
            <a:ext cx="9144000" cy="1462088"/>
            <a:chOff x="0" y="0"/>
            <a:chExt cx="9144000" cy="1462483"/>
          </a:xfrm>
        </p:grpSpPr>
        <p:sp>
          <p:nvSpPr>
            <p:cNvPr id="5" name="Shape 107"/>
            <p:cNvSpPr>
              <a:spLocks/>
            </p:cNvSpPr>
            <p:nvPr/>
          </p:nvSpPr>
          <p:spPr bwMode="auto">
            <a:xfrm rot="5400000">
              <a:off x="3969058" y="-3726159"/>
              <a:ext cx="1205884" cy="914400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9344" y="21600"/>
                  </a:lnTo>
                  <a:cubicBezTo>
                    <a:pt x="10637" y="15899"/>
                    <a:pt x="5976" y="4714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914386" fontAlgn="base">
                <a:spcBef>
                  <a:spcPct val="0"/>
                </a:spcBef>
                <a:spcAft>
                  <a:spcPct val="0"/>
                </a:spcAft>
              </a:pPr>
              <a:endParaRPr lang="fr-FR"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6" name="Shape 108"/>
            <p:cNvSpPr>
              <a:spLocks/>
            </p:cNvSpPr>
            <p:nvPr/>
          </p:nvSpPr>
          <p:spPr bwMode="auto">
            <a:xfrm rot="5400000">
              <a:off x="3840758" y="-3840759"/>
              <a:ext cx="1462484" cy="914400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21582"/>
                  </a:moveTo>
                  <a:lnTo>
                    <a:pt x="21600" y="0"/>
                  </a:lnTo>
                  <a:lnTo>
                    <a:pt x="21600" y="21582"/>
                  </a:lnTo>
                  <a:close/>
                  <a:moveTo>
                    <a:pt x="0" y="0"/>
                  </a:moveTo>
                  <a:lnTo>
                    <a:pt x="2800" y="0"/>
                  </a:lnTo>
                  <a:cubicBezTo>
                    <a:pt x="4215" y="1259"/>
                    <a:pt x="5546" y="2978"/>
                    <a:pt x="6713" y="4932"/>
                  </a:cubicBezTo>
                  <a:cubicBezTo>
                    <a:pt x="9704" y="10296"/>
                    <a:pt x="11560" y="17421"/>
                    <a:pt x="10779" y="21600"/>
                  </a:cubicBezTo>
                  <a:lnTo>
                    <a:pt x="8904" y="21600"/>
                  </a:lnTo>
                  <a:cubicBezTo>
                    <a:pt x="9550" y="11032"/>
                    <a:pt x="4732" y="5865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509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914386" fontAlgn="base">
                <a:spcBef>
                  <a:spcPct val="0"/>
                </a:spcBef>
                <a:spcAft>
                  <a:spcPct val="0"/>
                </a:spcAft>
              </a:pPr>
              <a:endParaRPr lang="fr-FR"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7" name="Shape 110"/>
          <p:cNvSpPr>
            <a:spLocks noChangeArrowheads="1"/>
          </p:cNvSpPr>
          <p:nvPr/>
        </p:nvSpPr>
        <p:spPr bwMode="auto">
          <a:xfrm>
            <a:off x="515940" y="800102"/>
            <a:ext cx="280987" cy="523875"/>
          </a:xfrm>
          <a:prstGeom prst="roundRect">
            <a:avLst>
              <a:gd name="adj" fmla="val 16667"/>
            </a:avLst>
          </a:prstGeom>
          <a:solidFill>
            <a:srgbClr val="1BBBD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584190" fontAlgn="base">
              <a:spcBef>
                <a:spcPct val="0"/>
              </a:spcBef>
              <a:spcAft>
                <a:spcPct val="0"/>
              </a:spcAft>
            </a:pPr>
            <a:endParaRPr lang="fr-FR" sz="2800">
              <a:solidFill>
                <a:srgbClr val="000000"/>
              </a:solidFill>
              <a:latin typeface="Arial" charset="0"/>
              <a:ea typeface="ヒラギノ角ゴ ProN W3" charset="0"/>
              <a:cs typeface="Arial" charset="0"/>
              <a:sym typeface="Arial" charset="0"/>
            </a:endParaRPr>
          </a:p>
        </p:txBody>
      </p:sp>
      <p:sp>
        <p:nvSpPr>
          <p:cNvPr id="8" name="Shape 111"/>
          <p:cNvSpPr>
            <a:spLocks noChangeArrowheads="1"/>
          </p:cNvSpPr>
          <p:nvPr/>
        </p:nvSpPr>
        <p:spPr bwMode="auto">
          <a:xfrm>
            <a:off x="187325" y="800102"/>
            <a:ext cx="280988" cy="523875"/>
          </a:xfrm>
          <a:prstGeom prst="roundRect">
            <a:avLst>
              <a:gd name="adj" fmla="val 16667"/>
            </a:avLst>
          </a:prstGeom>
          <a:solidFill>
            <a:srgbClr val="FF8A0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584190" fontAlgn="base">
              <a:spcBef>
                <a:spcPct val="0"/>
              </a:spcBef>
              <a:spcAft>
                <a:spcPct val="0"/>
              </a:spcAft>
            </a:pPr>
            <a:endParaRPr lang="fr-FR" sz="2800">
              <a:solidFill>
                <a:srgbClr val="000000"/>
              </a:solidFill>
              <a:latin typeface="Arial" charset="0"/>
              <a:ea typeface="ヒラギノ角ゴ ProN W3" charset="0"/>
              <a:cs typeface="Arial" charset="0"/>
              <a:sym typeface="Arial" charset="0"/>
            </a:endParaRPr>
          </a:p>
        </p:txBody>
      </p:sp>
      <p:sp>
        <p:nvSpPr>
          <p:cNvPr id="9" name="Shape 112"/>
          <p:cNvSpPr>
            <a:spLocks/>
          </p:cNvSpPr>
          <p:nvPr/>
        </p:nvSpPr>
        <p:spPr bwMode="auto">
          <a:xfrm rot="5400000">
            <a:off x="-191294" y="991394"/>
            <a:ext cx="523875" cy="141288"/>
          </a:xfrm>
          <a:custGeom>
            <a:avLst/>
            <a:gdLst>
              <a:gd name="T0" fmla="*/ 2147483647 w 21600"/>
              <a:gd name="T1" fmla="*/ 128817496 h 21600"/>
              <a:gd name="T2" fmla="*/ 2147483647 w 21600"/>
              <a:gd name="T3" fmla="*/ 128817496 h 21600"/>
              <a:gd name="T4" fmla="*/ 2147483647 w 21600"/>
              <a:gd name="T5" fmla="*/ 128817496 h 21600"/>
              <a:gd name="T6" fmla="*/ 2147483647 w 21600"/>
              <a:gd name="T7" fmla="*/ 12881749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691" y="0"/>
                </a:moveTo>
                <a:lnTo>
                  <a:pt x="19909" y="0"/>
                </a:lnTo>
                <a:cubicBezTo>
                  <a:pt x="20843" y="0"/>
                  <a:pt x="21600" y="2821"/>
                  <a:pt x="21600" y="63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6300"/>
                </a:lnTo>
                <a:cubicBezTo>
                  <a:pt x="0" y="2821"/>
                  <a:pt x="757" y="0"/>
                  <a:pt x="1691" y="0"/>
                </a:cubicBezTo>
                <a:close/>
              </a:path>
            </a:pathLst>
          </a:custGeom>
          <a:solidFill>
            <a:srgbClr val="99C82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914386" fontAlgn="base">
              <a:spcBef>
                <a:spcPct val="0"/>
              </a:spcBef>
              <a:spcAft>
                <a:spcPct val="0"/>
              </a:spcAft>
            </a:pPr>
            <a:endParaRPr lang="fr-FR" sz="3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0" name="image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97576"/>
            <a:ext cx="8207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295400"/>
          </a:xfrm>
          <a:prstGeom prst="rect">
            <a:avLst/>
          </a:prstGeom>
          <a:ln>
            <a:round/>
          </a:ln>
        </p:spPr>
        <p:txBody>
          <a:bodyPr lIns="0" tIns="0" rIns="0" bIns="0"/>
          <a:lstStyle>
            <a:lvl1pPr defTabSz="1218967">
              <a:defRPr sz="3600">
                <a:solidFill>
                  <a:srgbClr val="000000"/>
                </a:solidFill>
                <a:uFill>
                  <a:solidFill/>
                </a:u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15" name="Shape 115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315200" cy="4572000"/>
          </a:xfrm>
          <a:prstGeom prst="rect">
            <a:avLst/>
          </a:prstGeom>
          <a:ln>
            <a:round/>
          </a:ln>
        </p:spPr>
        <p:txBody>
          <a:bodyPr lIns="0" tIns="0" rIns="0" bIns="0"/>
          <a:lstStyle>
            <a:lvl1pPr marL="304742" indent="-304742" defTabSz="1218967">
              <a:lnSpc>
                <a:spcPct val="90000"/>
              </a:lnSpc>
              <a:spcBef>
                <a:spcPts val="1800"/>
              </a:spcBef>
              <a:buClr>
                <a:srgbClr val="99C824"/>
              </a:buClr>
              <a:defRPr sz="2800">
                <a:solidFill>
                  <a:srgbClr val="000000"/>
                </a:solidFill>
                <a:uFill>
                  <a:solidFill/>
                </a:uFill>
                <a:latin typeface="Constantia"/>
                <a:ea typeface="Constantia"/>
                <a:cs typeface="Constantia"/>
                <a:sym typeface="Constantia"/>
              </a:defRPr>
            </a:lvl1pPr>
            <a:lvl2pPr marL="755760" indent="-304742" defTabSz="1218967">
              <a:lnSpc>
                <a:spcPct val="90000"/>
              </a:lnSpc>
              <a:spcBef>
                <a:spcPts val="1200"/>
              </a:spcBef>
              <a:buClr>
                <a:srgbClr val="99C824"/>
              </a:buClr>
              <a:defRPr sz="2400">
                <a:solidFill>
                  <a:srgbClr val="000000"/>
                </a:solidFill>
                <a:uFill>
                  <a:solidFill/>
                </a:uFill>
                <a:latin typeface="Constantia"/>
                <a:ea typeface="Constantia"/>
                <a:cs typeface="Constantia"/>
                <a:sym typeface="Constantia"/>
              </a:defRPr>
            </a:lvl2pPr>
            <a:lvl3pPr marL="1206778" indent="-304742" defTabSz="1218967">
              <a:lnSpc>
                <a:spcPct val="90000"/>
              </a:lnSpc>
              <a:spcBef>
                <a:spcPts val="800"/>
              </a:spcBef>
              <a:buClr>
                <a:srgbClr val="99C824"/>
              </a:buClr>
              <a:defRPr>
                <a:solidFill>
                  <a:srgbClr val="000000"/>
                </a:solidFill>
                <a:uFill>
                  <a:solidFill/>
                </a:uFill>
                <a:latin typeface="Constantia"/>
                <a:ea typeface="Constantia"/>
                <a:cs typeface="Constantia"/>
                <a:sym typeface="Constantia"/>
              </a:defRPr>
            </a:lvl3pPr>
            <a:lvl4pPr marL="1657795" indent="-304741" defTabSz="1218967">
              <a:lnSpc>
                <a:spcPct val="90000"/>
              </a:lnSpc>
              <a:spcBef>
                <a:spcPts val="800"/>
              </a:spcBef>
              <a:buClr>
                <a:srgbClr val="99C824"/>
              </a:buClr>
              <a:buChar char="•"/>
              <a:defRPr>
                <a:solidFill>
                  <a:srgbClr val="000000"/>
                </a:solidFill>
                <a:uFill>
                  <a:solidFill/>
                </a:uFill>
                <a:latin typeface="Constantia"/>
                <a:ea typeface="Constantia"/>
                <a:cs typeface="Constantia"/>
                <a:sym typeface="Constantia"/>
              </a:defRPr>
            </a:lvl4pPr>
            <a:lvl5pPr marL="2108812" indent="-304742" defTabSz="1218967">
              <a:lnSpc>
                <a:spcPct val="90000"/>
              </a:lnSpc>
              <a:spcBef>
                <a:spcPts val="800"/>
              </a:spcBef>
              <a:buClr>
                <a:srgbClr val="99C824"/>
              </a:buClr>
              <a:defRPr>
                <a:solidFill>
                  <a:srgbClr val="000000"/>
                </a:solidFill>
                <a:uFill>
                  <a:solidFill/>
                </a:u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11" name="Shape 116"/>
          <p:cNvSpPr>
            <a:spLocks noGrp="1"/>
          </p:cNvSpPr>
          <p:nvPr>
            <p:ph type="sldNum" sz="quarter" idx="10"/>
          </p:nvPr>
        </p:nvSpPr>
        <p:spPr>
          <a:xfrm>
            <a:off x="8723042" y="6397367"/>
            <a:ext cx="192360" cy="184666"/>
          </a:xfrm>
          <a:ln w="12700">
            <a:round/>
          </a:ln>
        </p:spPr>
        <p:txBody>
          <a:bodyPr wrap="none" lIns="0" tIns="0" rIns="0" bIns="0"/>
          <a:lstStyle>
            <a:lvl1pPr defTabSz="914386">
              <a:defRPr sz="12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9EB7DA75-F1BD-E842-AD5E-654D4569C62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772329"/>
      </p:ext>
    </p:extLst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19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51500286"/>
      </p:ext>
    </p:extLst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747224"/>
      </p:ext>
    </p:extLst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125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2478622961"/>
      </p:ext>
    </p:extLst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29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081762374"/>
      </p:ext>
    </p:extLst>
  </p:cSld>
  <p:clrMapOvr>
    <a:masterClrMapping/>
  </p:clrMapOvr>
  <p:transition xmlns:p14="http://schemas.microsoft.com/office/powerpoint/2010/main"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34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425511155"/>
      </p:ext>
    </p:extLst>
  </p:cSld>
  <p:clrMapOvr>
    <a:masterClrMapping/>
  </p:clrMapOvr>
  <p:transition xmlns:p14="http://schemas.microsoft.com/office/powerpoint/2010/main"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Shape 139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3885800986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700"/>
              </a:spcBef>
              <a:buClr>
                <a:srgbClr val="FF2600"/>
              </a:buClr>
              <a:buSzPct val="80000"/>
              <a:buFont typeface="Georgia"/>
              <a:defRPr sz="32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83578" marR="40639" indent="-28574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6471" marR="40639" indent="-22859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9366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12260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924674614"/>
      </p:ext>
    </p:extLst>
  </p:cSld>
  <p:clrMapOvr>
    <a:masterClrMapping/>
  </p:clrMapOvr>
  <p:transition xmlns:p14="http://schemas.microsoft.com/office/powerpoint/2010/main"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Shape 143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4128026171"/>
      </p:ext>
    </p:extLst>
  </p:cSld>
  <p:clrMapOvr>
    <a:masterClrMapping/>
  </p:clrMapOvr>
  <p:transition xmlns:p14="http://schemas.microsoft.com/office/powerpoint/2010/main"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47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70521502"/>
      </p:ext>
    </p:extLst>
  </p:cSld>
  <p:clrMapOvr>
    <a:masterClrMapping/>
  </p:clrMapOvr>
  <p:transition xmlns:p14="http://schemas.microsoft.com/office/powerpoint/2010/main"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52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256302047"/>
      </p:ext>
    </p:extLst>
  </p:cSld>
  <p:clrMapOvr>
    <a:masterClrMapping/>
  </p:clrMapOvr>
  <p:transition xmlns:p14="http://schemas.microsoft.com/office/powerpoint/2010/main"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572396797"/>
      </p:ext>
    </p:extLst>
  </p:cSld>
  <p:clrMapOvr>
    <a:masterClrMapping/>
  </p:clrMapOvr>
  <p:transition xmlns:p14="http://schemas.microsoft.com/office/powerpoint/2010/main"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6400800" cy="34671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0" indent="0">
              <a:spcBef>
                <a:spcPts val="500"/>
              </a:spcBef>
              <a:buClr>
                <a:srgbClr val="FF2600"/>
              </a:buClr>
              <a:buSzTx/>
              <a:buFontTx/>
              <a:buNone/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961906617"/>
      </p:ext>
    </p:extLst>
  </p:cSld>
  <p:clrMapOvr>
    <a:masterClrMapping/>
  </p:clrMapOvr>
  <p:transition xmlns:p14="http://schemas.microsoft.com/office/powerpoint/2010/main"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163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8607224"/>
      </p:ext>
    </p:extLst>
  </p:cSld>
  <p:clrMapOvr>
    <a:masterClrMapping/>
  </p:clrMapOvr>
  <p:transition xmlns:p14="http://schemas.microsoft.com/office/powerpoint/2010/main"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168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026307488"/>
      </p:ext>
    </p:extLst>
  </p:cSld>
  <p:clrMapOvr>
    <a:masterClrMapping/>
  </p:clrMapOvr>
  <p:transition xmlns:p14="http://schemas.microsoft.com/office/powerpoint/2010/main"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73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837847697"/>
      </p:ext>
    </p:extLst>
  </p:cSld>
  <p:clrMapOvr>
    <a:masterClrMapping/>
  </p:clrMapOvr>
  <p:transition xmlns:p14="http://schemas.microsoft.com/office/powerpoint/2010/main"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78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921022745"/>
      </p:ext>
    </p:extLst>
  </p:cSld>
  <p:clrMapOvr>
    <a:masterClrMapping/>
  </p:clrMapOvr>
  <p:transition xmlns:p14="http://schemas.microsoft.com/office/powerpoint/2010/main"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83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801605980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24"/>
          <p:cNvSpPr>
            <a:spLocks noChangeArrowheads="1"/>
          </p:cNvSpPr>
          <p:nvPr/>
        </p:nvSpPr>
        <p:spPr bwMode="auto">
          <a:xfrm>
            <a:off x="685800" y="6553201"/>
            <a:ext cx="34417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9688" algn="ctr" defTabSz="914386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 typeface="Verdana" charset="0"/>
              <a:buNone/>
            </a:pPr>
            <a:r>
              <a:rPr lang="fr-FR" sz="1100">
                <a:solidFill>
                  <a:srgbClr val="000000"/>
                </a:solidFill>
                <a:latin typeface="Verdana" charset="0"/>
                <a:ea typeface="ヒラギノ角ゴ ProN W3" charset="0"/>
                <a:cs typeface="Verdana" charset="0"/>
                <a:sym typeface="Verdana" charset="0"/>
              </a:rPr>
              <a:t>diabetes.ca  </a:t>
            </a:r>
            <a:r>
              <a:rPr lang="fr-FR" sz="1100">
                <a:solidFill>
                  <a:srgbClr val="FF2600"/>
                </a:solidFill>
                <a:latin typeface="Verdana" charset="0"/>
                <a:ea typeface="ヒラギノ角ゴ ProN W3" charset="0"/>
                <a:cs typeface="Verdana" charset="0"/>
                <a:sym typeface="Verdana" charset="0"/>
              </a:rPr>
              <a:t>|</a:t>
            </a:r>
            <a:r>
              <a:rPr lang="fr-FR" sz="1100">
                <a:solidFill>
                  <a:srgbClr val="000000"/>
                </a:solidFill>
                <a:latin typeface="Verdana" charset="0"/>
                <a:ea typeface="ヒラギノ角ゴ ProN W3" charset="0"/>
                <a:cs typeface="Verdana" charset="0"/>
                <a:sym typeface="Verdana" charset="0"/>
              </a:rPr>
              <a:t>  1-800-BANTING </a:t>
            </a:r>
            <a:r>
              <a:rPr lang="fr-FR" sz="900">
                <a:solidFill>
                  <a:srgbClr val="000000"/>
                </a:solidFill>
                <a:latin typeface="Verdana" charset="0"/>
                <a:ea typeface="ヒラギノ角ゴ ProN W3" charset="0"/>
                <a:cs typeface="Verdana" charset="0"/>
                <a:sym typeface="Verdana" charset="0"/>
              </a:rPr>
              <a:t>(226-8464)</a:t>
            </a:r>
          </a:p>
        </p:txBody>
      </p:sp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83578" marR="40639" indent="-28574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6471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9366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12260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092943419"/>
      </p:ext>
    </p:extLst>
  </p:cSld>
  <p:clrMapOvr>
    <a:masterClrMapping/>
  </p:clrMapOvr>
  <p:transition xmlns:p14="http://schemas.microsoft.com/office/powerpoint/2010/main"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88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151124522"/>
      </p:ext>
    </p:extLst>
  </p:cSld>
  <p:clrMapOvr>
    <a:masterClrMapping/>
  </p:clrMapOvr>
  <p:transition xmlns:p14="http://schemas.microsoft.com/office/powerpoint/2010/main"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93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95" name="Shape 195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850154320"/>
      </p:ext>
    </p:extLst>
  </p:cSld>
  <p:clrMapOvr>
    <a:masterClrMapping/>
  </p:clrMapOvr>
  <p:transition xmlns:p14="http://schemas.microsoft.com/office/powerpoint/2010/main"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98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00" name="Shape 200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442567561"/>
      </p:ext>
    </p:extLst>
  </p:cSld>
  <p:clrMapOvr>
    <a:masterClrMapping/>
  </p:clrMapOvr>
  <p:transition xmlns:p14="http://schemas.microsoft.com/office/powerpoint/2010/main"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203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510569671"/>
      </p:ext>
    </p:extLst>
  </p:cSld>
  <p:clrMapOvr>
    <a:masterClrMapping/>
  </p:clrMapOvr>
  <p:transition xmlns:p14="http://schemas.microsoft.com/office/powerpoint/2010/main"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208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10" name="Shape 210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808701808"/>
      </p:ext>
    </p:extLst>
  </p:cSld>
  <p:clrMapOvr>
    <a:masterClrMapping/>
  </p:clrMapOvr>
  <p:transition xmlns:p14="http://schemas.microsoft.com/office/powerpoint/2010/main"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Shape 213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</p:spTree>
    <p:extLst>
      <p:ext uri="{BB962C8B-B14F-4D97-AF65-F5344CB8AC3E}">
        <p14:creationId xmlns:p14="http://schemas.microsoft.com/office/powerpoint/2010/main" val="2934812234"/>
      </p:ext>
    </p:extLst>
  </p:cSld>
  <p:clrMapOvr>
    <a:masterClrMapping/>
  </p:clrMapOvr>
  <p:transition xmlns:p14="http://schemas.microsoft.com/office/powerpoint/2010/main"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puces - Gauche copie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635000" y="152400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 defTabSz="317495">
              <a:defRPr sz="44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47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  <a:lvl2pPr marL="1128439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2pPr>
            <a:lvl3pPr marL="1585631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3pPr>
            <a:lvl4pPr marL="2042825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4pPr>
            <a:lvl5pPr marL="2500017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563643922"/>
      </p:ext>
    </p:extLst>
  </p:cSld>
  <p:clrMapOvr>
    <a:masterClrMapping/>
  </p:clrMapOvr>
  <p:transition xmlns:p14="http://schemas.microsoft.com/office/powerpoint/2010/main"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 c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Shape 219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</p:spTree>
    <p:extLst>
      <p:ext uri="{BB962C8B-B14F-4D97-AF65-F5344CB8AC3E}">
        <p14:creationId xmlns:p14="http://schemas.microsoft.com/office/powerpoint/2010/main" val="3968236086"/>
      </p:ext>
    </p:extLst>
  </p:cSld>
  <p:clrMapOvr>
    <a:masterClrMapping/>
  </p:clrMapOvr>
  <p:transition xmlns:p14="http://schemas.microsoft.com/office/powerpoint/2010/main"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222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24" name="Shape 224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951623905"/>
      </p:ext>
    </p:extLst>
  </p:cSld>
  <p:clrMapOvr>
    <a:masterClrMapping/>
  </p:clrMapOvr>
  <p:transition xmlns:p14="http://schemas.microsoft.com/office/powerpoint/2010/main"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 cop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590291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Office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algn="ctr" defTabSz="457192">
              <a:defRPr sz="4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 defTabSz="457192">
              <a:spcBef>
                <a:spcPts val="700"/>
              </a:spcBef>
              <a:buClr>
                <a:srgbClr val="000000"/>
              </a:buClr>
              <a:defRPr sz="32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83578" marR="40639" indent="-285746" defTabSz="457192">
              <a:spcBef>
                <a:spcPts val="700"/>
              </a:spcBef>
              <a:buClr>
                <a:srgbClr val="000000"/>
              </a:buClr>
              <a:defRPr sz="28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183619" marR="40639" indent="-228596" defTabSz="457192">
              <a:spcBef>
                <a:spcPts val="500"/>
              </a:spcBef>
              <a:buClr>
                <a:srgbClr val="000000"/>
              </a:buClr>
              <a:defRPr sz="2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640813" marR="40639" indent="-228596" defTabSz="457192">
              <a:spcBef>
                <a:spcPts val="400"/>
              </a:spcBef>
              <a:buClr>
                <a:srgbClr val="000000"/>
              </a:buClr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098005" marR="40639" indent="-228596" defTabSz="457192">
              <a:spcBef>
                <a:spcPts val="400"/>
              </a:spcBef>
              <a:buClr>
                <a:srgbClr val="000000"/>
              </a:buClr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4" name="Shape 30"/>
          <p:cNvSpPr>
            <a:spLocks noGrp="1"/>
          </p:cNvSpPr>
          <p:nvPr>
            <p:ph type="sldNum" sz="quarter" idx="10"/>
          </p:nvPr>
        </p:nvSpPr>
        <p:spPr>
          <a:xfrm>
            <a:off x="7478988" y="6395284"/>
            <a:ext cx="282028" cy="287258"/>
          </a:xfrm>
          <a:ln w="12700">
            <a:miter lim="400000"/>
          </a:ln>
        </p:spPr>
        <p:txBody>
          <a:bodyPr wrap="none" lIns="50800" tIns="50800" rIns="50800" bIns="50800"/>
          <a:lstStyle>
            <a:lvl1pPr algn="ctr" defTabSz="584190">
              <a:defRPr sz="1200">
                <a:solidFill>
                  <a:srgbClr val="9B9B9B"/>
                </a:solidFill>
                <a:latin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36981E58-2E10-B543-86E6-6282BA10859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577940"/>
      </p:ext>
    </p:extLst>
  </p:cSld>
  <p:clrMapOvr>
    <a:masterClrMapping/>
  </p:clrMapOvr>
  <p:transition xmlns:p14="http://schemas.microsoft.com/office/powerpoint/2010/main"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229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230" name="Shape 230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31" name="Shape 231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507041406"/>
      </p:ext>
    </p:extLst>
  </p:cSld>
  <p:clrMapOvr>
    <a:masterClrMapping/>
  </p:clrMapOvr>
  <p:transition xmlns:p14="http://schemas.microsoft.com/office/powerpoint/2010/main"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hème Office copie">
    <p:bg>
      <p:bgPr>
        <a:gradFill rotWithShape="1">
          <a:gsLst>
            <a:gs pos="0">
              <a:srgbClr val="DCD6BE"/>
            </a:gs>
            <a:gs pos="100000">
              <a:srgbClr val="F3F4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xfrm>
            <a:off x="400050" y="0"/>
            <a:ext cx="8229600" cy="1265238"/>
          </a:xfrm>
          <a:prstGeom prst="rect">
            <a:avLst/>
          </a:prstGeom>
          <a:effectLst>
            <a:outerShdw blurRad="12700" dist="12700" dir="2700000" rotWithShape="0">
              <a:srgbClr val="DACAA4"/>
            </a:outerShdw>
          </a:effectLst>
        </p:spPr>
        <p:txBody>
          <a:bodyPr lIns="0" tIns="0" rIns="0" bIns="0"/>
          <a:lstStyle>
            <a:lvl1pPr marL="40640" marR="40640" algn="ctr" defTabSz="457192">
              <a:lnSpc>
                <a:spcPct val="85000"/>
              </a:lnSpc>
              <a:defRPr sz="3400" b="1">
                <a:solidFill>
                  <a:srgbClr val="C74D81"/>
                </a:solidFill>
                <a:uFill>
                  <a:solidFill>
                    <a:srgbClr val="C74D81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34" name="Shape 234"/>
          <p:cNvSpPr>
            <a:spLocks noGrp="1"/>
          </p:cNvSpPr>
          <p:nvPr>
            <p:ph type="body" idx="1"/>
          </p:nvPr>
        </p:nvSpPr>
        <p:spPr>
          <a:xfrm>
            <a:off x="449264" y="1655764"/>
            <a:ext cx="8229601" cy="5202239"/>
          </a:xfrm>
          <a:prstGeom prst="rect">
            <a:avLst/>
          </a:prstGeom>
        </p:spPr>
        <p:txBody>
          <a:bodyPr lIns="0" tIns="0" rIns="0" bIns="0"/>
          <a:lstStyle>
            <a:lvl1pPr marL="383534" marR="40640" indent="-342895" defTabSz="457192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83578" marR="40640" indent="-285746" defTabSz="457192">
              <a:spcBef>
                <a:spcPts val="500"/>
              </a:spcBef>
              <a:buClr>
                <a:srgbClr val="000000"/>
              </a:buClr>
              <a:defRPr sz="22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183619" marR="40640" indent="-228596" defTabSz="457192">
              <a:spcBef>
                <a:spcPts val="400"/>
              </a:spcBef>
              <a:buClr>
                <a:srgbClr val="000000"/>
              </a:buClr>
              <a:defRPr sz="18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640813" marR="40640" indent="-228596" defTabSz="457192">
              <a:spcBef>
                <a:spcPts val="400"/>
              </a:spcBef>
              <a:buClr>
                <a:srgbClr val="000000"/>
              </a:buClr>
              <a:defRPr sz="1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2098005" marR="40640" indent="-228596" defTabSz="457192">
              <a:spcBef>
                <a:spcPts val="400"/>
              </a:spcBef>
              <a:buClr>
                <a:srgbClr val="000000"/>
              </a:buClr>
              <a:buChar char="»"/>
              <a:defRPr sz="1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4222546885"/>
      </p:ext>
    </p:extLst>
  </p:cSld>
  <p:clrMapOvr>
    <a:masterClrMapping/>
  </p:clrMapOvr>
  <p:transition xmlns:p14="http://schemas.microsoft.com/office/powerpoint/2010/main"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hème Office copie 1">
    <p:bg>
      <p:bgPr>
        <a:gradFill rotWithShape="1">
          <a:gsLst>
            <a:gs pos="0">
              <a:srgbClr val="DCD6BE"/>
            </a:gs>
            <a:gs pos="100000">
              <a:srgbClr val="F3F4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400050" y="0"/>
            <a:ext cx="8229600" cy="1265238"/>
          </a:xfrm>
          <a:prstGeom prst="rect">
            <a:avLst/>
          </a:prstGeom>
          <a:effectLst>
            <a:outerShdw blurRad="12700" dist="12700" dir="2700000" rotWithShape="0">
              <a:srgbClr val="DACAA4"/>
            </a:outerShdw>
          </a:effectLst>
        </p:spPr>
        <p:txBody>
          <a:bodyPr lIns="0" tIns="0" rIns="0" bIns="0"/>
          <a:lstStyle>
            <a:lvl1pPr marL="40640" marR="40640" algn="ctr" defTabSz="457192">
              <a:lnSpc>
                <a:spcPct val="85000"/>
              </a:lnSpc>
              <a:defRPr sz="3400" b="1">
                <a:solidFill>
                  <a:srgbClr val="C74D81"/>
                </a:solidFill>
                <a:uFill>
                  <a:solidFill>
                    <a:srgbClr val="C74D81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idx="1"/>
          </p:nvPr>
        </p:nvSpPr>
        <p:spPr>
          <a:xfrm>
            <a:off x="449264" y="1655764"/>
            <a:ext cx="8229601" cy="5202239"/>
          </a:xfrm>
          <a:prstGeom prst="rect">
            <a:avLst/>
          </a:prstGeom>
        </p:spPr>
        <p:txBody>
          <a:bodyPr lIns="0" tIns="0" rIns="0" bIns="0"/>
          <a:lstStyle>
            <a:lvl1pPr marL="383534" marR="40640" indent="-342895" defTabSz="457192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83578" marR="40640" indent="-285746" defTabSz="457192">
              <a:spcBef>
                <a:spcPts val="500"/>
              </a:spcBef>
              <a:buClr>
                <a:srgbClr val="000000"/>
              </a:buClr>
              <a:defRPr sz="22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183619" marR="40640" indent="-228596" defTabSz="457192">
              <a:spcBef>
                <a:spcPts val="400"/>
              </a:spcBef>
              <a:buClr>
                <a:srgbClr val="000000"/>
              </a:buClr>
              <a:defRPr sz="18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640813" marR="40640" indent="-228596" defTabSz="457192">
              <a:spcBef>
                <a:spcPts val="400"/>
              </a:spcBef>
              <a:buClr>
                <a:srgbClr val="000000"/>
              </a:buClr>
              <a:defRPr sz="1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2098005" marR="40640" indent="-228596" defTabSz="457192">
              <a:spcBef>
                <a:spcPts val="400"/>
              </a:spcBef>
              <a:buClr>
                <a:srgbClr val="000000"/>
              </a:buClr>
              <a:buChar char="»"/>
              <a:defRPr sz="1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752334306"/>
      </p:ext>
    </p:extLst>
  </p:cSld>
  <p:clrMapOvr>
    <a:masterClrMapping/>
  </p:clrMapOvr>
  <p:transition xmlns:p14="http://schemas.microsoft.com/office/powerpoint/2010/main"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puces - Gauch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/>
          </p:cNvSpPr>
          <p:nvPr>
            <p:ph type="title"/>
          </p:nvPr>
        </p:nvSpPr>
        <p:spPr>
          <a:xfrm>
            <a:off x="635000" y="144684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>
              <a:defRPr sz="4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40" name="Shape 240"/>
          <p:cNvSpPr>
            <a:spLocks noGrp="1"/>
          </p:cNvSpPr>
          <p:nvPr>
            <p:ph type="body" idx="1"/>
          </p:nvPr>
        </p:nvSpPr>
        <p:spPr>
          <a:xfrm>
            <a:off x="635000" y="1130301"/>
            <a:ext cx="3835400" cy="5727701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31815" indent="-377819">
              <a:spcBef>
                <a:spcPts val="2500"/>
              </a:spcBef>
              <a:buClrTx/>
              <a:buSzPct val="139000"/>
              <a:buFontTx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  <a:lvl2pPr marL="1089007" indent="-377819">
              <a:spcBef>
                <a:spcPts val="2500"/>
              </a:spcBef>
              <a:buClrTx/>
              <a:buSzPct val="139000"/>
              <a:buFontTx/>
              <a:buChar char="•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2pPr>
            <a:lvl3pPr marL="1546201" indent="-377819">
              <a:spcBef>
                <a:spcPts val="2500"/>
              </a:spcBef>
              <a:buClrTx/>
              <a:buSzPct val="139000"/>
              <a:buFontTx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3pPr>
            <a:lvl4pPr marL="2003393" indent="-377819">
              <a:spcBef>
                <a:spcPts val="2500"/>
              </a:spcBef>
              <a:buClrTx/>
              <a:buSzPct val="139000"/>
              <a:buFontTx/>
              <a:buChar char="•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4pPr>
            <a:lvl5pPr marL="2460585" indent="-377819">
              <a:spcBef>
                <a:spcPts val="2500"/>
              </a:spcBef>
              <a:buClrTx/>
              <a:buSzPct val="139000"/>
              <a:buFontTx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855601006"/>
      </p:ext>
    </p:extLst>
  </p:cSld>
  <p:clrMapOvr>
    <a:masterClrMapping/>
  </p:clrMapOvr>
  <p:transition xmlns:p14="http://schemas.microsoft.com/office/powerpoint/2010/main"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re et puces - Gauch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/>
          </p:cNvSpPr>
          <p:nvPr>
            <p:ph type="title"/>
          </p:nvPr>
        </p:nvSpPr>
        <p:spPr>
          <a:xfrm>
            <a:off x="635000" y="152400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 defTabSz="317495">
              <a:defRPr sz="48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43" name="Shape 243"/>
          <p:cNvSpPr>
            <a:spLocks noGrp="1"/>
          </p:cNvSpPr>
          <p:nvPr>
            <p:ph type="body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47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  <a:lvl2pPr marL="1128439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2pPr>
            <a:lvl3pPr marL="1585631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3pPr>
            <a:lvl4pPr marL="2042825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4pPr>
            <a:lvl5pPr marL="2500017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90355051"/>
      </p:ext>
    </p:extLst>
  </p:cSld>
  <p:clrMapOvr>
    <a:masterClrMapping/>
  </p:clrMapOvr>
  <p:transition xmlns:p14="http://schemas.microsoft.com/office/powerpoint/2010/main"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 - Blank c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45"/>
          <p:cNvSpPr>
            <a:spLocks noGrp="1"/>
          </p:cNvSpPr>
          <p:nvPr>
            <p:ph type="sldNum" sz="quarter" idx="10"/>
          </p:nvPr>
        </p:nvSpPr>
        <p:spPr>
          <a:xfrm>
            <a:off x="8344159" y="6464300"/>
            <a:ext cx="342642" cy="261610"/>
          </a:xfrm>
          <a:ln>
            <a:round/>
          </a:ln>
        </p:spPr>
        <p:txBody>
          <a:bodyPr wrap="none" lIns="38100" tIns="38100" rIns="38100" bIns="38100" anchor="t"/>
          <a:lstStyle>
            <a:lvl1pPr defTabSz="914386">
              <a:defRPr sz="1200">
                <a:solidFill>
                  <a:srgbClr val="002778"/>
                </a:solidFill>
                <a:latin typeface="Verdana" charset="0"/>
                <a:cs typeface="Verdana" charset="0"/>
                <a:sym typeface="Verdana" charset="0"/>
              </a:defRPr>
            </a:lvl1pPr>
          </a:lstStyle>
          <a:p>
            <a:pPr>
              <a:defRPr/>
            </a:pPr>
            <a:fld id="{6696EE82-73C8-B04F-AFB2-6DC114E57A3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766582"/>
      </p:ext>
    </p:extLst>
  </p:cSld>
  <p:clrMapOvr>
    <a:masterClrMapping/>
  </p:clrMapOvr>
  <p:transition xmlns:p14="http://schemas.microsoft.com/office/powerpoint/2010/main"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 - Blank cop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47"/>
          <p:cNvSpPr>
            <a:spLocks noGrp="1"/>
          </p:cNvSpPr>
          <p:nvPr>
            <p:ph type="sldNum" sz="quarter" idx="10"/>
          </p:nvPr>
        </p:nvSpPr>
        <p:spPr>
          <a:xfrm>
            <a:off x="8344159" y="6464300"/>
            <a:ext cx="342642" cy="261610"/>
          </a:xfrm>
          <a:ln>
            <a:round/>
          </a:ln>
        </p:spPr>
        <p:txBody>
          <a:bodyPr wrap="none" lIns="38100" tIns="38100" rIns="38100" bIns="38100" anchor="t"/>
          <a:lstStyle>
            <a:lvl1pPr defTabSz="914386">
              <a:defRPr sz="1200">
                <a:solidFill>
                  <a:srgbClr val="002778"/>
                </a:solidFill>
                <a:latin typeface="Verdana" charset="0"/>
                <a:cs typeface="Verdana" charset="0"/>
                <a:sym typeface="Verdana" charset="0"/>
              </a:defRPr>
            </a:lvl1pPr>
          </a:lstStyle>
          <a:p>
            <a:pPr>
              <a:defRPr/>
            </a:pPr>
            <a:fld id="{B1E6CEDA-3FB8-3C4E-B1D0-E62E63C3F8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195560"/>
      </p:ext>
    </p:extLst>
  </p:cSld>
  <p:clrMapOvr>
    <a:masterClrMapping/>
  </p:clrMapOvr>
  <p:transition xmlns:p14="http://schemas.microsoft.com/office/powerpoint/2010/main"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 cop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49"/>
          <p:cNvSpPr>
            <a:spLocks noGrp="1"/>
          </p:cNvSpPr>
          <p:nvPr>
            <p:ph type="sldNum" sz="quarter" idx="10"/>
          </p:nvPr>
        </p:nvSpPr>
        <p:spPr>
          <a:xfrm>
            <a:off x="8344159" y="6464300"/>
            <a:ext cx="342642" cy="261610"/>
          </a:xfrm>
          <a:ln>
            <a:round/>
          </a:ln>
        </p:spPr>
        <p:txBody>
          <a:bodyPr wrap="none" lIns="38100" tIns="38100" rIns="38100" bIns="38100" anchor="t"/>
          <a:lstStyle>
            <a:lvl1pPr defTabSz="914386">
              <a:defRPr sz="1200">
                <a:solidFill>
                  <a:srgbClr val="002778"/>
                </a:solidFill>
                <a:latin typeface="Verdana" charset="0"/>
                <a:cs typeface="Verdana" charset="0"/>
                <a:sym typeface="Verdana" charset="0"/>
              </a:defRPr>
            </a:lvl1pPr>
          </a:lstStyle>
          <a:p>
            <a:pPr>
              <a:defRPr/>
            </a:pPr>
            <a:fld id="{BF9F2D54-AEA0-EA43-82F9-90DA7598AA7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860821"/>
      </p:ext>
    </p:extLst>
  </p:cSld>
  <p:clrMapOvr>
    <a:masterClrMapping/>
  </p:clrMapOvr>
  <p:transition xmlns:p14="http://schemas.microsoft.com/office/powerpoint/2010/main"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re et puces - Gauch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title"/>
          </p:nvPr>
        </p:nvSpPr>
        <p:spPr>
          <a:xfrm>
            <a:off x="635000" y="144684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>
              <a:defRPr sz="4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52" name="Shape 252"/>
          <p:cNvSpPr>
            <a:spLocks noGrp="1"/>
          </p:cNvSpPr>
          <p:nvPr>
            <p:ph type="body" idx="1"/>
          </p:nvPr>
        </p:nvSpPr>
        <p:spPr>
          <a:xfrm>
            <a:off x="635000" y="1130300"/>
            <a:ext cx="38354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31815" indent="-377819">
              <a:spcBef>
                <a:spcPts val="2500"/>
              </a:spcBef>
              <a:buClrTx/>
              <a:buSzPct val="139000"/>
              <a:buFontTx/>
              <a:def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  <a:lvl2pPr marL="1089007" indent="-377819">
              <a:spcBef>
                <a:spcPts val="2500"/>
              </a:spcBef>
              <a:buClrTx/>
              <a:buSzPct val="139000"/>
              <a:buFontTx/>
              <a:buChar char="•"/>
              <a:def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2pPr>
            <a:lvl3pPr marL="1546201" indent="-377819">
              <a:spcBef>
                <a:spcPts val="2500"/>
              </a:spcBef>
              <a:buClrTx/>
              <a:buSzPct val="139000"/>
              <a:buFontTx/>
              <a:def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3pPr>
            <a:lvl4pPr marL="2003393" indent="-377819">
              <a:spcBef>
                <a:spcPts val="2500"/>
              </a:spcBef>
              <a:buClrTx/>
              <a:buSzPct val="139000"/>
              <a:buFontTx/>
              <a:buChar char="•"/>
              <a:def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4pPr>
            <a:lvl5pPr marL="2460585" indent="-377819">
              <a:spcBef>
                <a:spcPts val="2500"/>
              </a:spcBef>
              <a:buClrTx/>
              <a:buSzPct val="139000"/>
              <a:buFontTx/>
              <a:def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063678384"/>
      </p:ext>
    </p:extLst>
  </p:cSld>
  <p:clrMapOvr>
    <a:masterClrMapping/>
  </p:clrMapOvr>
  <p:transition xmlns:p14="http://schemas.microsoft.com/office/powerpoint/2010/main"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 cop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54"/>
          <p:cNvSpPr>
            <a:spLocks noGrp="1"/>
          </p:cNvSpPr>
          <p:nvPr>
            <p:ph type="sldNum" sz="quarter" idx="10"/>
          </p:nvPr>
        </p:nvSpPr>
        <p:spPr>
          <a:xfrm>
            <a:off x="8344159" y="6464300"/>
            <a:ext cx="342642" cy="261610"/>
          </a:xfrm>
          <a:ln>
            <a:round/>
          </a:ln>
        </p:spPr>
        <p:txBody>
          <a:bodyPr wrap="none" lIns="38100" tIns="38100" rIns="38100" bIns="38100" anchor="t"/>
          <a:lstStyle>
            <a:lvl1pPr defTabSz="914386">
              <a:defRPr sz="1200">
                <a:solidFill>
                  <a:srgbClr val="002778"/>
                </a:solidFill>
                <a:latin typeface="Verdana" charset="0"/>
                <a:cs typeface="Verdana" charset="0"/>
                <a:sym typeface="Verdana" charset="0"/>
              </a:defRPr>
            </a:lvl1pPr>
          </a:lstStyle>
          <a:p>
            <a:pPr>
              <a:defRPr/>
            </a:pPr>
            <a:fld id="{72227493-C27F-0D49-9266-30A06708287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605004"/>
      </p:ext>
    </p:extLst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700"/>
              </a:spcBef>
              <a:buClr>
                <a:srgbClr val="FF2600"/>
              </a:buClr>
              <a:buSzPct val="80000"/>
              <a:buFont typeface="Georgia"/>
              <a:defRPr sz="32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83578" marR="40639" indent="-28574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6471" marR="40639" indent="-22859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9366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12260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531449644"/>
      </p:ext>
    </p:extLst>
  </p:cSld>
  <p:clrMapOvr>
    <a:masterClrMapping/>
  </p:clrMapOvr>
  <p:transition xmlns:p14="http://schemas.microsoft.com/office/powerpoint/2010/main"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 cop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Shape 257"/>
          <p:cNvSpPr>
            <a:spLocks noGrp="1"/>
          </p:cNvSpPr>
          <p:nvPr>
            <p:ph type="sldNum" sz="quarter" idx="10"/>
          </p:nvPr>
        </p:nvSpPr>
        <p:spPr>
          <a:xfrm>
            <a:off x="8344159" y="6464300"/>
            <a:ext cx="342642" cy="261610"/>
          </a:xfrm>
          <a:ln>
            <a:round/>
          </a:ln>
        </p:spPr>
        <p:txBody>
          <a:bodyPr wrap="none" lIns="38100" tIns="38100" rIns="38100" bIns="38100" anchor="t"/>
          <a:lstStyle>
            <a:lvl1pPr defTabSz="914386">
              <a:defRPr sz="1200">
                <a:solidFill>
                  <a:srgbClr val="002778"/>
                </a:solidFill>
                <a:latin typeface="Verdana" charset="0"/>
                <a:cs typeface="Verdana" charset="0"/>
                <a:sym typeface="Verdana" charset="0"/>
              </a:defRPr>
            </a:lvl1pPr>
          </a:lstStyle>
          <a:p>
            <a:pPr>
              <a:defRPr/>
            </a:pPr>
            <a:fld id="{BBBEDB33-EAD9-A44C-A8AE-8BE0F332021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601379"/>
      </p:ext>
    </p:extLst>
  </p:cSld>
  <p:clrMapOvr>
    <a:masterClrMapping/>
  </p:clrMapOvr>
  <p:transition xmlns:p14="http://schemas.microsoft.com/office/powerpoint/2010/main"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puces - Gauche copie 1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xfrm>
            <a:off x="635000" y="152400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 defTabSz="317495">
              <a:defRPr sz="44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60" name="Shape 260"/>
          <p:cNvSpPr>
            <a:spLocks noGrp="1"/>
          </p:cNvSpPr>
          <p:nvPr>
            <p:ph type="body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47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  <a:lvl2pPr marL="1128439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2pPr>
            <a:lvl3pPr marL="1585631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3pPr>
            <a:lvl4pPr marL="2042825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4pPr>
            <a:lvl5pPr marL="2500017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545322036"/>
      </p:ext>
    </p:extLst>
  </p:cSld>
  <p:clrMapOvr>
    <a:masterClrMapping/>
  </p:clrMapOvr>
  <p:transition xmlns:p14="http://schemas.microsoft.com/office/powerpoint/2010/main"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 cop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62"/>
          <p:cNvSpPr>
            <a:spLocks noGrp="1"/>
          </p:cNvSpPr>
          <p:nvPr>
            <p:ph type="sldNum" sz="quarter" idx="10"/>
          </p:nvPr>
        </p:nvSpPr>
        <p:spPr>
          <a:xfrm>
            <a:off x="8344159" y="6464300"/>
            <a:ext cx="342642" cy="261610"/>
          </a:xfrm>
          <a:ln>
            <a:round/>
          </a:ln>
        </p:spPr>
        <p:txBody>
          <a:bodyPr wrap="none" lIns="38100" tIns="38100" rIns="38100" bIns="38100" anchor="t"/>
          <a:lstStyle>
            <a:lvl1pPr defTabSz="914386">
              <a:defRPr sz="1200">
                <a:solidFill>
                  <a:srgbClr val="002778"/>
                </a:solidFill>
                <a:latin typeface="Verdana" charset="0"/>
                <a:cs typeface="Verdana" charset="0"/>
                <a:sym typeface="Verdana" charset="0"/>
              </a:defRPr>
            </a:lvl1pPr>
          </a:lstStyle>
          <a:p>
            <a:pPr>
              <a:defRPr/>
            </a:pPr>
            <a:fld id="{697BD4B4-DEC5-F348-97E2-9E50E5A1EC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475836"/>
      </p:ext>
    </p:extLst>
  </p:cSld>
  <p:clrMapOvr>
    <a:masterClrMapping/>
  </p:clrMapOvr>
  <p:transition xmlns:p14="http://schemas.microsoft.com/office/powerpoint/2010/main"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265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665463845"/>
      </p:ext>
    </p:extLst>
  </p:cSld>
  <p:clrMapOvr>
    <a:masterClrMapping/>
  </p:clrMapOvr>
  <p:transition xmlns:p14="http://schemas.microsoft.com/office/powerpoint/2010/main"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270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271" name="Shape 27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72" name="Shape 272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076935287"/>
      </p:ext>
    </p:extLst>
  </p:cSld>
  <p:clrMapOvr>
    <a:masterClrMapping/>
  </p:clrMapOvr>
  <p:transition xmlns:p14="http://schemas.microsoft.com/office/powerpoint/2010/main"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 - Blank cop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Shape 275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</p:spTree>
    <p:extLst>
      <p:ext uri="{BB962C8B-B14F-4D97-AF65-F5344CB8AC3E}">
        <p14:creationId xmlns:p14="http://schemas.microsoft.com/office/powerpoint/2010/main" val="1838709005"/>
      </p:ext>
    </p:extLst>
  </p:cSld>
  <p:clrMapOvr>
    <a:masterClrMapping/>
  </p:clrMapOvr>
  <p:transition xmlns:p14="http://schemas.microsoft.com/office/powerpoint/2010/main"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278"/>
          <p:cNvSpPr/>
          <p:nvPr/>
        </p:nvSpPr>
        <p:spPr>
          <a:xfrm>
            <a:off x="577850" y="6321426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279" name="Shape 279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80" name="Shape 280"/>
          <p:cNvSpPr>
            <a:spLocks noGrp="1"/>
          </p:cNvSpPr>
          <p:nvPr>
            <p:ph type="body" idx="1"/>
          </p:nvPr>
        </p:nvSpPr>
        <p:spPr>
          <a:xfrm>
            <a:off x="457200" y="1435466"/>
            <a:ext cx="4040188" cy="73941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b"/>
          <a:lstStyle>
            <a:lvl1pPr marL="0" indent="0">
              <a:spcBef>
                <a:spcPts val="500"/>
              </a:spcBef>
              <a:buClr>
                <a:srgbClr val="FF2600"/>
              </a:buClr>
              <a:buSzTx/>
              <a:buFontTx/>
              <a:buNone/>
              <a:defRPr sz="2400" b="1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457192" indent="0">
              <a:spcBef>
                <a:spcPts val="400"/>
              </a:spcBef>
              <a:buClr>
                <a:srgbClr val="FF2600"/>
              </a:buClr>
              <a:buSzTx/>
              <a:buFontTx/>
              <a:buNone/>
              <a:defRPr b="1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914386" indent="0">
              <a:spcBef>
                <a:spcPts val="400"/>
              </a:spcBef>
              <a:buClr>
                <a:srgbClr val="FF2600"/>
              </a:buClr>
              <a:buSzTx/>
              <a:buFontTx/>
              <a:buNone/>
              <a:defRPr sz="1800" b="1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371578" indent="0">
              <a:spcBef>
                <a:spcPts val="300"/>
              </a:spcBef>
              <a:buClr>
                <a:srgbClr val="FF2600"/>
              </a:buClr>
              <a:buSzTx/>
              <a:buFontTx/>
              <a:buNone/>
              <a:defRPr sz="1600" b="1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828770" indent="0">
              <a:spcBef>
                <a:spcPts val="300"/>
              </a:spcBef>
              <a:buClr>
                <a:srgbClr val="FF2600"/>
              </a:buClr>
              <a:buSzTx/>
              <a:buFontTx/>
              <a:buNone/>
              <a:defRPr sz="1600" b="1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623989478"/>
      </p:ext>
    </p:extLst>
  </p:cSld>
  <p:clrMapOvr>
    <a:masterClrMapping/>
  </p:clrMapOvr>
  <p:transition xmlns:p14="http://schemas.microsoft.com/office/powerpoint/2010/main"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283"/>
          <p:cNvSpPr/>
          <p:nvPr/>
        </p:nvSpPr>
        <p:spPr>
          <a:xfrm>
            <a:off x="642938" y="63611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284" name="Shape 28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2306932725"/>
      </p:ext>
    </p:extLst>
  </p:cSld>
  <p:clrMapOvr>
    <a:masterClrMapping/>
  </p:clrMapOvr>
  <p:transition xmlns:p14="http://schemas.microsoft.com/office/powerpoint/2010/main"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287"/>
          <p:cNvSpPr/>
          <p:nvPr/>
        </p:nvSpPr>
        <p:spPr>
          <a:xfrm>
            <a:off x="642938" y="63611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288" name="Shape 288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89" name="Shape 289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113007579"/>
      </p:ext>
    </p:extLst>
  </p:cSld>
  <p:clrMapOvr>
    <a:masterClrMapping/>
  </p:clrMapOvr>
  <p:transition xmlns:p14="http://schemas.microsoft.com/office/powerpoint/2010/main"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/>
          </p:cNvSpPr>
          <p:nvPr>
            <p:ph type="title"/>
          </p:nvPr>
        </p:nvSpPr>
        <p:spPr>
          <a:xfrm>
            <a:off x="889000" y="177800"/>
            <a:ext cx="7353300" cy="1714500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ctr" defTabSz="406393">
              <a:defRPr sz="5800">
                <a:solidFill>
                  <a:srgbClr val="001E57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01" name="Shape 301"/>
          <p:cNvSpPr>
            <a:spLocks noGrp="1"/>
          </p:cNvSpPr>
          <p:nvPr>
            <p:ph type="body" idx="1"/>
          </p:nvPr>
        </p:nvSpPr>
        <p:spPr>
          <a:xfrm>
            <a:off x="889000" y="1943100"/>
            <a:ext cx="7353300" cy="4013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888986" indent="-571491" defTabSz="406393">
              <a:spcBef>
                <a:spcPts val="1700"/>
              </a:spcBef>
              <a:buClrTx/>
              <a:buSzPct val="171000"/>
              <a:buFontTx/>
              <a:defRPr sz="3200">
                <a:solidFill>
                  <a:srgbClr val="001E57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333478" indent="-571491" defTabSz="406393">
              <a:spcBef>
                <a:spcPts val="1700"/>
              </a:spcBef>
              <a:buClrTx/>
              <a:buSzPct val="171000"/>
              <a:buFontTx/>
              <a:buChar char="•"/>
              <a:defRPr sz="2800">
                <a:solidFill>
                  <a:srgbClr val="001E57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77972" indent="-571491" defTabSz="406393">
              <a:spcBef>
                <a:spcPts val="1700"/>
              </a:spcBef>
              <a:buClrTx/>
              <a:buSzPct val="171000"/>
              <a:buFontTx/>
              <a:defRPr sz="2200">
                <a:solidFill>
                  <a:srgbClr val="001E57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222464" indent="-571491" defTabSz="406393">
              <a:spcBef>
                <a:spcPts val="1700"/>
              </a:spcBef>
              <a:buClrTx/>
              <a:buSzPct val="171000"/>
              <a:buFontTx/>
              <a:buChar char="•"/>
              <a:defRPr sz="1800">
                <a:solidFill>
                  <a:srgbClr val="001E57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666957" indent="-571491" defTabSz="406393">
              <a:spcBef>
                <a:spcPts val="1700"/>
              </a:spcBef>
              <a:buClrTx/>
              <a:buSzPct val="171000"/>
              <a:buFontTx/>
              <a:defRPr sz="1600">
                <a:solidFill>
                  <a:srgbClr val="001E57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268043273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Office Theme">
    <p:bg>
      <p:bgPr>
        <a:solidFill>
          <a:srgbClr val="E3E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algn="ctr" defTabSz="457192">
              <a:defRPr sz="4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 defTabSz="457192">
              <a:spcBef>
                <a:spcPts val="700"/>
              </a:spcBef>
              <a:buClr>
                <a:srgbClr val="000000"/>
              </a:buClr>
              <a:defRPr sz="32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83578" marR="40639" indent="-285746" defTabSz="457192">
              <a:spcBef>
                <a:spcPts val="700"/>
              </a:spcBef>
              <a:buClr>
                <a:srgbClr val="000000"/>
              </a:buClr>
              <a:defRPr sz="28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183619" marR="40639" indent="-228596" defTabSz="457192">
              <a:spcBef>
                <a:spcPts val="500"/>
              </a:spcBef>
              <a:buClr>
                <a:srgbClr val="000000"/>
              </a:buClr>
              <a:defRPr sz="2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640813" marR="40639" indent="-228596" defTabSz="457192">
              <a:spcBef>
                <a:spcPts val="400"/>
              </a:spcBef>
              <a:buClr>
                <a:srgbClr val="000000"/>
              </a:buClr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098005" marR="40639" indent="-228596" defTabSz="457192">
              <a:spcBef>
                <a:spcPts val="400"/>
              </a:spcBef>
              <a:buClr>
                <a:srgbClr val="000000"/>
              </a:buClr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4" name="Shape 38"/>
          <p:cNvSpPr>
            <a:spLocks noGrp="1"/>
          </p:cNvSpPr>
          <p:nvPr>
            <p:ph type="sldNum" sz="quarter" idx="10"/>
          </p:nvPr>
        </p:nvSpPr>
        <p:spPr>
          <a:xfrm>
            <a:off x="7478988" y="6395284"/>
            <a:ext cx="282028" cy="287258"/>
          </a:xfrm>
          <a:ln w="12700">
            <a:miter lim="400000"/>
          </a:ln>
        </p:spPr>
        <p:txBody>
          <a:bodyPr wrap="none" lIns="50800" tIns="50800" rIns="50800" bIns="50800"/>
          <a:lstStyle>
            <a:lvl1pPr algn="ctr" defTabSz="584190">
              <a:defRPr sz="1200">
                <a:solidFill>
                  <a:srgbClr val="9B9B9B"/>
                </a:solidFill>
                <a:latin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C5F2ECE6-C9DC-8B4F-A0CD-235708D73E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060234"/>
      </p:ext>
    </p:extLst>
  </p:cSld>
  <p:clrMapOvr>
    <a:masterClrMapping/>
  </p:clrMapOvr>
  <p:transition xmlns:p14="http://schemas.microsoft.com/office/powerpoint/2010/main"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re et puces - Gauch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/>
          </p:cNvSpPr>
          <p:nvPr>
            <p:ph type="title"/>
          </p:nvPr>
        </p:nvSpPr>
        <p:spPr>
          <a:xfrm>
            <a:off x="635000" y="143991"/>
            <a:ext cx="7861300" cy="1793752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 defTabSz="647690">
              <a:defRPr sz="4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04" name="Shape 304"/>
          <p:cNvSpPr>
            <a:spLocks noGrp="1"/>
          </p:cNvSpPr>
          <p:nvPr>
            <p:ph type="body" idx="1"/>
          </p:nvPr>
        </p:nvSpPr>
        <p:spPr>
          <a:xfrm>
            <a:off x="635000" y="1130300"/>
            <a:ext cx="38354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593715" indent="-377819" defTabSz="647690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defRPr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  <a:lvl2pPr marL="1050908" indent="-377819" defTabSz="647690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buChar char="•"/>
              <a:defRPr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2pPr>
            <a:lvl3pPr marL="1508101" indent="-377819" defTabSz="647690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defRPr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3pPr>
            <a:lvl4pPr marL="1965293" indent="-377819" defTabSz="647690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buChar char="•"/>
              <a:defRPr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4pPr>
            <a:lvl5pPr marL="2422487" indent="-377819" defTabSz="647690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defRPr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563663575"/>
      </p:ext>
    </p:extLst>
  </p:cSld>
  <p:clrMapOvr>
    <a:masterClrMapping/>
  </p:clrMapOvr>
  <p:transition xmlns:p14="http://schemas.microsoft.com/office/powerpoint/2010/main"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307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08" name="Shape 308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09" name="Shape 309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856668711"/>
      </p:ext>
    </p:extLst>
  </p:cSld>
  <p:clrMapOvr>
    <a:masterClrMapping/>
  </p:clrMapOvr>
  <p:transition xmlns:p14="http://schemas.microsoft.com/office/powerpoint/2010/main"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312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13" name="Shape 31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918695884"/>
      </p:ext>
    </p:extLst>
  </p:cSld>
  <p:clrMapOvr>
    <a:masterClrMapping/>
  </p:clrMapOvr>
  <p:transition xmlns:p14="http://schemas.microsoft.com/office/powerpoint/2010/main"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316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17" name="Shape 317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18" name="Shape 318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919837511"/>
      </p:ext>
    </p:extLst>
  </p:cSld>
  <p:clrMapOvr>
    <a:masterClrMapping/>
  </p:clrMapOvr>
  <p:transition xmlns:p14="http://schemas.microsoft.com/office/powerpoint/2010/main"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321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22" name="Shape 32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2960080257"/>
      </p:ext>
    </p:extLst>
  </p:cSld>
  <p:clrMapOvr>
    <a:masterClrMapping/>
  </p:clrMapOvr>
  <p:transition xmlns:p14="http://schemas.microsoft.com/office/powerpoint/2010/main"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325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26" name="Shape 32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2266764750"/>
      </p:ext>
    </p:extLst>
  </p:cSld>
  <p:clrMapOvr>
    <a:masterClrMapping/>
  </p:clrMapOvr>
  <p:transition xmlns:p14="http://schemas.microsoft.com/office/powerpoint/2010/main"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329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30" name="Shape 330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31" name="Shape 331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216944669"/>
      </p:ext>
    </p:extLst>
  </p:cSld>
  <p:clrMapOvr>
    <a:masterClrMapping/>
  </p:clrMapOvr>
  <p:transition xmlns:p14="http://schemas.microsoft.com/office/powerpoint/2010/main"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334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35" name="Shape 33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36" name="Shape 336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966043027"/>
      </p:ext>
    </p:extLst>
  </p:cSld>
  <p:clrMapOvr>
    <a:masterClrMapping/>
  </p:clrMapOvr>
  <p:transition xmlns:p14="http://schemas.microsoft.com/office/powerpoint/2010/main"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339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40" name="Shape 340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1643408606"/>
      </p:ext>
    </p:extLst>
  </p:cSld>
  <p:clrMapOvr>
    <a:masterClrMapping/>
  </p:clrMapOvr>
  <p:transition xmlns:p14="http://schemas.microsoft.com/office/powerpoint/2010/main"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343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44" name="Shape 34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2288877481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Office Theme">
    <p:bg>
      <p:bgPr>
        <a:solidFill>
          <a:srgbClr val="E3E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algn="ctr" defTabSz="457192">
              <a:defRPr sz="4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 defTabSz="457192">
              <a:spcBef>
                <a:spcPts val="700"/>
              </a:spcBef>
              <a:buClr>
                <a:srgbClr val="000000"/>
              </a:buClr>
              <a:defRPr sz="32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83578" marR="40639" indent="-285746" defTabSz="457192">
              <a:spcBef>
                <a:spcPts val="700"/>
              </a:spcBef>
              <a:buClr>
                <a:srgbClr val="000000"/>
              </a:buClr>
              <a:defRPr sz="28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183619" marR="40639" indent="-228596" defTabSz="457192">
              <a:spcBef>
                <a:spcPts val="500"/>
              </a:spcBef>
              <a:buClr>
                <a:srgbClr val="000000"/>
              </a:buClr>
              <a:defRPr sz="2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640813" marR="40639" indent="-228596" defTabSz="457192">
              <a:spcBef>
                <a:spcPts val="400"/>
              </a:spcBef>
              <a:buClr>
                <a:srgbClr val="000000"/>
              </a:buClr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098005" marR="40639" indent="-228596" defTabSz="457192">
              <a:spcBef>
                <a:spcPts val="400"/>
              </a:spcBef>
              <a:buClr>
                <a:srgbClr val="000000"/>
              </a:buClr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4" name="Shape 42"/>
          <p:cNvSpPr>
            <a:spLocks noGrp="1"/>
          </p:cNvSpPr>
          <p:nvPr>
            <p:ph type="sldNum" sz="quarter" idx="10"/>
          </p:nvPr>
        </p:nvSpPr>
        <p:spPr>
          <a:xfrm>
            <a:off x="7478988" y="6395284"/>
            <a:ext cx="282028" cy="287258"/>
          </a:xfrm>
          <a:ln w="12700">
            <a:miter lim="400000"/>
          </a:ln>
        </p:spPr>
        <p:txBody>
          <a:bodyPr wrap="none" lIns="50800" tIns="50800" rIns="50800" bIns="50800"/>
          <a:lstStyle>
            <a:lvl1pPr algn="ctr" defTabSz="584190">
              <a:defRPr sz="1200">
                <a:solidFill>
                  <a:srgbClr val="9B9B9B"/>
                </a:solidFill>
                <a:latin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03F4B1E1-E489-C042-8C36-61E343CDEB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235110"/>
      </p:ext>
    </p:extLst>
  </p:cSld>
  <p:clrMapOvr>
    <a:masterClrMapping/>
  </p:clrMapOvr>
  <p:transition xmlns:p14="http://schemas.microsoft.com/office/powerpoint/2010/main"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347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48" name="Shape 348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49" name="Shape 349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068933063"/>
      </p:ext>
    </p:extLst>
  </p:cSld>
  <p:clrMapOvr>
    <a:masterClrMapping/>
  </p:clrMapOvr>
  <p:transition xmlns:p14="http://schemas.microsoft.com/office/powerpoint/2010/main"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352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53" name="Shape 35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1178977105"/>
      </p:ext>
    </p:extLst>
  </p:cSld>
  <p:clrMapOvr>
    <a:masterClrMapping/>
  </p:clrMapOvr>
  <p:transition xmlns:p14="http://schemas.microsoft.com/office/powerpoint/2010/main"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356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57" name="Shape 357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3564614845"/>
      </p:ext>
    </p:extLst>
  </p:cSld>
  <p:clrMapOvr>
    <a:masterClrMapping/>
  </p:clrMapOvr>
  <p:transition xmlns:p14="http://schemas.microsoft.com/office/powerpoint/2010/main"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360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61" name="Shape 36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1464384751"/>
      </p:ext>
    </p:extLst>
  </p:cSld>
  <p:clrMapOvr>
    <a:masterClrMapping/>
  </p:clrMapOvr>
  <p:transition xmlns:p14="http://schemas.microsoft.com/office/powerpoint/2010/main"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364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65" name="Shape 36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4156619341"/>
      </p:ext>
    </p:extLst>
  </p:cSld>
  <p:clrMapOvr>
    <a:masterClrMapping/>
  </p:clrMapOvr>
  <p:transition xmlns:p14="http://schemas.microsoft.com/office/powerpoint/2010/main"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368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69" name="Shape 36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70" name="Shape 370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167018443"/>
      </p:ext>
    </p:extLst>
  </p:cSld>
  <p:clrMapOvr>
    <a:masterClrMapping/>
  </p:clrMapOvr>
  <p:transition xmlns:p14="http://schemas.microsoft.com/office/powerpoint/2010/main"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373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74" name="Shape 37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75" name="Shape 375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38100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410576845"/>
      </p:ext>
    </p:extLst>
  </p:cSld>
  <p:clrMapOvr>
    <a:masterClrMapping/>
  </p:clrMapOvr>
  <p:transition xmlns:p14="http://schemas.microsoft.com/office/powerpoint/2010/main"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378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80" name="Shape 380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609765708"/>
      </p:ext>
    </p:extLst>
  </p:cSld>
  <p:clrMapOvr>
    <a:masterClrMapping/>
  </p:clrMapOvr>
  <p:transition xmlns:p14="http://schemas.microsoft.com/office/powerpoint/2010/main"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 - Blank cop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Shape 383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</p:spTree>
    <p:extLst>
      <p:ext uri="{BB962C8B-B14F-4D97-AF65-F5344CB8AC3E}">
        <p14:creationId xmlns:p14="http://schemas.microsoft.com/office/powerpoint/2010/main" val="2663100020"/>
      </p:ext>
    </p:extLst>
  </p:cSld>
  <p:clrMapOvr>
    <a:masterClrMapping/>
  </p:clrMapOvr>
  <p:transition xmlns:p14="http://schemas.microsoft.com/office/powerpoint/2010/main"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386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87" name="Shape 387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88" name="Shape 388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499723125"/>
      </p:ext>
    </p:extLst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Office Theme">
    <p:bg>
      <p:bgPr>
        <a:solidFill>
          <a:srgbClr val="E3E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algn="ctr" defTabSz="457192">
              <a:defRPr sz="4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 defTabSz="457192">
              <a:spcBef>
                <a:spcPts val="700"/>
              </a:spcBef>
              <a:buClr>
                <a:srgbClr val="000000"/>
              </a:buClr>
              <a:defRPr sz="32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83578" marR="40639" indent="-285746" defTabSz="457192">
              <a:spcBef>
                <a:spcPts val="700"/>
              </a:spcBef>
              <a:buClr>
                <a:srgbClr val="000000"/>
              </a:buClr>
              <a:defRPr sz="28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183619" marR="40639" indent="-228596" defTabSz="457192">
              <a:spcBef>
                <a:spcPts val="500"/>
              </a:spcBef>
              <a:buClr>
                <a:srgbClr val="000000"/>
              </a:buClr>
              <a:defRPr sz="2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640813" marR="40639" indent="-228596" defTabSz="457192">
              <a:spcBef>
                <a:spcPts val="400"/>
              </a:spcBef>
              <a:buClr>
                <a:srgbClr val="000000"/>
              </a:buClr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098005" marR="40639" indent="-228596" defTabSz="457192">
              <a:spcBef>
                <a:spcPts val="400"/>
              </a:spcBef>
              <a:buClr>
                <a:srgbClr val="000000"/>
              </a:buClr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4" name="Shape 46"/>
          <p:cNvSpPr>
            <a:spLocks noGrp="1"/>
          </p:cNvSpPr>
          <p:nvPr>
            <p:ph type="sldNum" sz="quarter" idx="10"/>
          </p:nvPr>
        </p:nvSpPr>
        <p:spPr>
          <a:xfrm>
            <a:off x="7478988" y="6395284"/>
            <a:ext cx="282028" cy="287258"/>
          </a:xfrm>
          <a:ln w="12700">
            <a:miter lim="400000"/>
          </a:ln>
        </p:spPr>
        <p:txBody>
          <a:bodyPr wrap="none" lIns="50800" tIns="50800" rIns="50800" bIns="50800"/>
          <a:lstStyle>
            <a:lvl1pPr algn="ctr" defTabSz="584190">
              <a:defRPr sz="1200">
                <a:solidFill>
                  <a:srgbClr val="9B9B9B"/>
                </a:solidFill>
                <a:latin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133C2B4D-AC63-1B47-A97F-A69C3A91DDA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931241"/>
      </p:ext>
    </p:extLst>
  </p:cSld>
  <p:clrMapOvr>
    <a:masterClrMapping/>
  </p:clrMapOvr>
  <p:transition xmlns:p14="http://schemas.microsoft.com/office/powerpoint/2010/main"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 - Blank cop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Shape 391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</p:spTree>
    <p:extLst>
      <p:ext uri="{BB962C8B-B14F-4D97-AF65-F5344CB8AC3E}">
        <p14:creationId xmlns:p14="http://schemas.microsoft.com/office/powerpoint/2010/main" val="2733178974"/>
      </p:ext>
    </p:extLst>
  </p:cSld>
  <p:clrMapOvr>
    <a:masterClrMapping/>
  </p:clrMapOvr>
  <p:transition xmlns:p14="http://schemas.microsoft.com/office/powerpoint/2010/main"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 copi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93"/>
          <p:cNvSpPr>
            <a:spLocks noGrp="1"/>
          </p:cNvSpPr>
          <p:nvPr>
            <p:ph type="sldNum" sz="quarter" idx="10"/>
          </p:nvPr>
        </p:nvSpPr>
        <p:spPr>
          <a:xfrm>
            <a:off x="8344159" y="6464300"/>
            <a:ext cx="342642" cy="261610"/>
          </a:xfrm>
          <a:ln>
            <a:round/>
          </a:ln>
        </p:spPr>
        <p:txBody>
          <a:bodyPr wrap="none" lIns="38100" tIns="38100" rIns="38100" bIns="38100" anchor="t"/>
          <a:lstStyle>
            <a:lvl1pPr defTabSz="914386">
              <a:defRPr sz="1200">
                <a:solidFill>
                  <a:srgbClr val="002778"/>
                </a:solidFill>
                <a:latin typeface="Verdana" charset="0"/>
                <a:cs typeface="Verdana" charset="0"/>
                <a:sym typeface="Verdana" charset="0"/>
              </a:defRPr>
            </a:lvl1pPr>
          </a:lstStyle>
          <a:p>
            <a:pPr>
              <a:defRPr/>
            </a:pPr>
            <a:fld id="{2AB919A9-3845-E24A-8A59-BBB6AEE70B9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822154"/>
      </p:ext>
    </p:extLst>
  </p:cSld>
  <p:clrMapOvr>
    <a:masterClrMapping/>
  </p:clrMapOvr>
  <p:transition xmlns:p14="http://schemas.microsoft.com/office/powerpoint/2010/main"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puces copie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/>
          </p:cNvSpPr>
          <p:nvPr>
            <p:ph type="title"/>
          </p:nvPr>
        </p:nvSpPr>
        <p:spPr>
          <a:xfrm>
            <a:off x="635000" y="152400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 defTabSz="317495">
              <a:defRPr sz="4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96" name="Shape 396"/>
          <p:cNvSpPr>
            <a:spLocks noGrp="1"/>
          </p:cNvSpPr>
          <p:nvPr>
            <p:ph type="body" idx="1"/>
          </p:nvPr>
        </p:nvSpPr>
        <p:spPr>
          <a:xfrm>
            <a:off x="635000" y="1981200"/>
            <a:ext cx="78613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702339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  <a:lvl2pPr marL="1159533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2pPr>
            <a:lvl3pPr marL="1616725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3pPr>
            <a:lvl4pPr marL="2073917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4pPr>
            <a:lvl5pPr marL="2531111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288964469"/>
      </p:ext>
    </p:extLst>
  </p:cSld>
  <p:clrMapOvr>
    <a:masterClrMapping/>
  </p:clrMapOvr>
  <p:transition xmlns:p14="http://schemas.microsoft.com/office/powerpoint/2010/main"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puces copie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/>
          </p:cNvSpPr>
          <p:nvPr>
            <p:ph type="title"/>
          </p:nvPr>
        </p:nvSpPr>
        <p:spPr>
          <a:xfrm>
            <a:off x="635000" y="152400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 defTabSz="317495">
              <a:defRPr sz="4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99" name="Shape 399"/>
          <p:cNvSpPr>
            <a:spLocks noGrp="1"/>
          </p:cNvSpPr>
          <p:nvPr>
            <p:ph type="body" idx="1"/>
          </p:nvPr>
        </p:nvSpPr>
        <p:spPr>
          <a:xfrm>
            <a:off x="635000" y="1981200"/>
            <a:ext cx="78613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702339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  <a:lvl2pPr marL="1159533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2pPr>
            <a:lvl3pPr marL="1616725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3pPr>
            <a:lvl4pPr marL="2073917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4pPr>
            <a:lvl5pPr marL="2531111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161668937"/>
      </p:ext>
    </p:extLst>
  </p:cSld>
  <p:clrMapOvr>
    <a:masterClrMapping/>
  </p:clrMapOvr>
  <p:transition xmlns:p14="http://schemas.microsoft.com/office/powerpoint/2010/main"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puces copie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/>
          </p:cNvSpPr>
          <p:nvPr>
            <p:ph type="title"/>
          </p:nvPr>
        </p:nvSpPr>
        <p:spPr>
          <a:xfrm>
            <a:off x="635000" y="152400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 defTabSz="317495">
              <a:defRPr sz="4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02" name="Shape 402"/>
          <p:cNvSpPr>
            <a:spLocks noGrp="1"/>
          </p:cNvSpPr>
          <p:nvPr>
            <p:ph type="body" idx="1"/>
          </p:nvPr>
        </p:nvSpPr>
        <p:spPr>
          <a:xfrm>
            <a:off x="635000" y="1981200"/>
            <a:ext cx="78613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702339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  <a:lvl2pPr marL="1159533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2pPr>
            <a:lvl3pPr marL="1616725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3pPr>
            <a:lvl4pPr marL="2073917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4pPr>
            <a:lvl5pPr marL="2531111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201304684"/>
      </p:ext>
    </p:extLst>
  </p:cSld>
  <p:clrMapOvr>
    <a:masterClrMapping/>
  </p:clrMapOvr>
  <p:transition xmlns:p14="http://schemas.microsoft.com/office/powerpoint/2010/main"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puces copie 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/>
          </p:cNvSpPr>
          <p:nvPr>
            <p:ph type="title"/>
          </p:nvPr>
        </p:nvSpPr>
        <p:spPr>
          <a:xfrm>
            <a:off x="635000" y="152400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 defTabSz="317495">
              <a:defRPr sz="4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xfrm>
            <a:off x="635000" y="1981200"/>
            <a:ext cx="78613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702339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  <a:lvl2pPr marL="1159533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2pPr>
            <a:lvl3pPr marL="1616725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3pPr>
            <a:lvl4pPr marL="2073917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4pPr>
            <a:lvl5pPr marL="2531111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078829006"/>
      </p:ext>
    </p:extLst>
  </p:cSld>
  <p:clrMapOvr>
    <a:masterClrMapping/>
  </p:clrMapOvr>
  <p:transition xmlns:p14="http://schemas.microsoft.com/office/powerpoint/2010/main"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re et puces - Gauche cop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/>
          </p:cNvSpPr>
          <p:nvPr>
            <p:ph type="title"/>
          </p:nvPr>
        </p:nvSpPr>
        <p:spPr>
          <a:xfrm>
            <a:off x="635000" y="144684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>
              <a:defRPr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08" name="Shape 408"/>
          <p:cNvSpPr>
            <a:spLocks noGrp="1"/>
          </p:cNvSpPr>
          <p:nvPr>
            <p:ph type="body" idx="1"/>
          </p:nvPr>
        </p:nvSpPr>
        <p:spPr>
          <a:xfrm>
            <a:off x="635000" y="1130300"/>
            <a:ext cx="38354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31815" indent="-377819">
              <a:spcBef>
                <a:spcPts val="2500"/>
              </a:spcBef>
              <a:buClrTx/>
              <a:buSzPct val="139000"/>
              <a:buFontTx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  <a:lvl2pPr marL="1089007" indent="-377819">
              <a:spcBef>
                <a:spcPts val="2500"/>
              </a:spcBef>
              <a:buClrTx/>
              <a:buSzPct val="139000"/>
              <a:buFontTx/>
              <a:buChar char="•"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2pPr>
            <a:lvl3pPr marL="1546201" indent="-377819">
              <a:spcBef>
                <a:spcPts val="2500"/>
              </a:spcBef>
              <a:buClrTx/>
              <a:buSzPct val="139000"/>
              <a:buFontTx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3pPr>
            <a:lvl4pPr marL="2003393" indent="-377819">
              <a:spcBef>
                <a:spcPts val="2500"/>
              </a:spcBef>
              <a:buClrTx/>
              <a:buSzPct val="139000"/>
              <a:buFontTx/>
              <a:buChar char="•"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4pPr>
            <a:lvl5pPr marL="2460585" indent="-377819">
              <a:spcBef>
                <a:spcPts val="2500"/>
              </a:spcBef>
              <a:buClrTx/>
              <a:buSzPct val="139000"/>
              <a:buFontTx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200148673"/>
      </p:ext>
    </p:extLst>
  </p:cSld>
  <p:clrMapOvr>
    <a:masterClrMapping/>
  </p:clrMapOvr>
  <p:transition xmlns:p14="http://schemas.microsoft.com/office/powerpoint/2010/main"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re et puces -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/>
          </p:cNvSpPr>
          <p:nvPr>
            <p:ph type="title"/>
          </p:nvPr>
        </p:nvSpPr>
        <p:spPr>
          <a:xfrm>
            <a:off x="647700" y="131762"/>
            <a:ext cx="7861300" cy="1804988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>
            <a:lvl1pPr algn="ctr">
              <a:defRPr sz="4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11" name="Shape 411"/>
          <p:cNvSpPr>
            <a:spLocks noGrp="1"/>
          </p:cNvSpPr>
          <p:nvPr>
            <p:ph type="body" idx="1"/>
          </p:nvPr>
        </p:nvSpPr>
        <p:spPr>
          <a:xfrm>
            <a:off x="647700" y="1574800"/>
            <a:ext cx="3835400" cy="4826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>
            <a:lvl1pPr marL="763575" indent="-484179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  <a:lvl2pPr marL="1347765" indent="-484179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buChar char="•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2pPr>
            <a:lvl3pPr marL="1931956" indent="-484179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3pPr>
            <a:lvl4pPr marL="2516147" indent="-484179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buChar char="•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4pPr>
            <a:lvl5pPr marL="3100337" indent="-484179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94744001"/>
      </p:ext>
    </p:extLst>
  </p:cSld>
  <p:clrMapOvr>
    <a:masterClrMapping/>
  </p:clrMapOvr>
  <p:transition xmlns:p14="http://schemas.microsoft.com/office/powerpoint/2010/main"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hème Office"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/>
          </p:cNvSpPr>
          <p:nvPr>
            <p:ph type="title"/>
          </p:nvPr>
        </p:nvSpPr>
        <p:spPr>
          <a:xfrm>
            <a:off x="399608" y="2"/>
            <a:ext cx="8229601" cy="1264667"/>
          </a:xfrm>
          <a:prstGeom prst="rect">
            <a:avLst/>
          </a:prstGeom>
          <a:effectLst>
            <a:outerShdw blurRad="12700" dist="12700" dir="2700000" rotWithShape="0">
              <a:srgbClr val="DACAA4">
                <a:alpha val="75000"/>
              </a:srgbClr>
            </a:outerShdw>
          </a:effectLst>
        </p:spPr>
        <p:txBody>
          <a:bodyPr lIns="0" tIns="0" rIns="0" bIns="0"/>
          <a:lstStyle>
            <a:lvl1pPr marR="40632" indent="4464" algn="ctr" defTabSz="647591">
              <a:lnSpc>
                <a:spcPct val="85000"/>
              </a:lnSpc>
              <a:defRPr sz="3400" b="1">
                <a:solidFill>
                  <a:srgbClr val="C74D81"/>
                </a:solidFill>
                <a:uFill>
                  <a:solidFill>
                    <a:srgbClr val="C74D81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14" name="Shape 414"/>
          <p:cNvSpPr>
            <a:spLocks noGrp="1"/>
          </p:cNvSpPr>
          <p:nvPr>
            <p:ph type="body" idx="1"/>
          </p:nvPr>
        </p:nvSpPr>
        <p:spPr>
          <a:xfrm>
            <a:off x="448718" y="1655340"/>
            <a:ext cx="8229602" cy="5202660"/>
          </a:xfrm>
          <a:prstGeom prst="rect">
            <a:avLst/>
          </a:prstGeom>
        </p:spPr>
        <p:txBody>
          <a:bodyPr lIns="0" tIns="0" rIns="0" bIns="0"/>
          <a:lstStyle>
            <a:lvl1pPr marL="382523" marR="40632" indent="-342842" defTabSz="647591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83659" marR="40632" indent="-337648" defTabSz="647591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233277" marR="40632" indent="-330142" defTabSz="647591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731667" marR="40632" indent="-371410" defTabSz="647591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2188789" marR="40632" indent="-371410" defTabSz="647591">
              <a:buClr>
                <a:srgbClr val="000000"/>
              </a:buClr>
              <a:buChar char="»"/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4237375146"/>
      </p:ext>
    </p:extLst>
  </p:cSld>
  <p:clrMapOvr>
    <a:masterClrMapping/>
  </p:clrMapOvr>
  <p:transition xmlns:p14="http://schemas.microsoft.com/office/powerpoint/2010/main"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 - Title only"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16"/>
          <p:cNvSpPr>
            <a:spLocks noChangeArrowheads="1"/>
          </p:cNvSpPr>
          <p:nvPr/>
        </p:nvSpPr>
        <p:spPr bwMode="auto">
          <a:xfrm>
            <a:off x="8458200" y="0"/>
            <a:ext cx="685800" cy="6858000"/>
          </a:xfrm>
          <a:prstGeom prst="rect">
            <a:avLst/>
          </a:prstGeom>
          <a:solidFill>
            <a:srgbClr val="675E4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20" rIns="45718" bIns="45720" anchor="ctr"/>
          <a:lstStyle/>
          <a:p>
            <a:pPr algn="ctr" defTabSz="912799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charset="0"/>
              <a:ea typeface="ヒラギノ角ゴ ProN W3" charset="0"/>
              <a:cs typeface="Calibri" charset="0"/>
              <a:sym typeface="Calibri" charset="0"/>
            </a:endParaRPr>
          </a:p>
        </p:txBody>
      </p:sp>
      <p:sp>
        <p:nvSpPr>
          <p:cNvPr id="4" name="Shape 417"/>
          <p:cNvSpPr>
            <a:spLocks noChangeArrowheads="1"/>
          </p:cNvSpPr>
          <p:nvPr/>
        </p:nvSpPr>
        <p:spPr bwMode="auto">
          <a:xfrm>
            <a:off x="8458200" y="5486400"/>
            <a:ext cx="685800" cy="685800"/>
          </a:xfrm>
          <a:prstGeom prst="rect">
            <a:avLst/>
          </a:prstGeom>
          <a:solidFill>
            <a:srgbClr val="A9A57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20" rIns="45718" bIns="45720" anchor="ctr"/>
          <a:lstStyle/>
          <a:p>
            <a:pPr algn="ctr" defTabSz="912799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charset="0"/>
              <a:ea typeface="ヒラギノ角ゴ ProN W3" charset="0"/>
              <a:cs typeface="Calibri" charset="0"/>
              <a:sym typeface="Calibri" charset="0"/>
            </a:endParaRPr>
          </a:p>
        </p:txBody>
      </p:sp>
      <p:sp>
        <p:nvSpPr>
          <p:cNvPr id="418" name="Shape 418"/>
          <p:cNvSpPr>
            <a:spLocks noGrp="1"/>
          </p:cNvSpPr>
          <p:nvPr>
            <p:ph type="title"/>
          </p:nvPr>
        </p:nvSpPr>
        <p:spPr>
          <a:xfrm>
            <a:off x="457205" y="2"/>
            <a:ext cx="8229601" cy="1697041"/>
          </a:xfrm>
          <a:prstGeom prst="rect">
            <a:avLst/>
          </a:prstGeom>
        </p:spPr>
        <p:txBody>
          <a:bodyPr lIns="0" tIns="0" rIns="0" bIns="0" anchor="ctr"/>
          <a:lstStyle>
            <a:lvl1pPr defTabSz="401895">
              <a:defRPr b="1" spc="-100">
                <a:solidFill>
                  <a:srgbClr val="E3EBF5"/>
                </a:solidFill>
                <a:uFill>
                  <a:solidFill>
                    <a:srgbClr val="E3EBF5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1137887117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01" Type="http://schemas.openxmlformats.org/officeDocument/2006/relationships/slideLayout" Target="../slideLayouts/slideLayout101.xml"/><Relationship Id="rId102" Type="http://schemas.openxmlformats.org/officeDocument/2006/relationships/slideLayout" Target="../slideLayouts/slideLayout102.xml"/><Relationship Id="rId103" Type="http://schemas.openxmlformats.org/officeDocument/2006/relationships/slideLayout" Target="../slideLayouts/slideLayout103.xml"/><Relationship Id="rId104" Type="http://schemas.openxmlformats.org/officeDocument/2006/relationships/slideLayout" Target="../slideLayouts/slideLayout104.xml"/><Relationship Id="rId105" Type="http://schemas.openxmlformats.org/officeDocument/2006/relationships/slideLayout" Target="../slideLayouts/slideLayout105.xml"/><Relationship Id="rId106" Type="http://schemas.openxmlformats.org/officeDocument/2006/relationships/theme" Target="../theme/theme1.xml"/><Relationship Id="rId10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5.xml"/><Relationship Id="rId56" Type="http://schemas.openxmlformats.org/officeDocument/2006/relationships/slideLayout" Target="../slideLayouts/slideLayout56.xml"/><Relationship Id="rId57" Type="http://schemas.openxmlformats.org/officeDocument/2006/relationships/slideLayout" Target="../slideLayouts/slideLayout57.xml"/><Relationship Id="rId58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59.xml"/><Relationship Id="rId70" Type="http://schemas.openxmlformats.org/officeDocument/2006/relationships/slideLayout" Target="../slideLayouts/slideLayout70.xml"/><Relationship Id="rId71" Type="http://schemas.openxmlformats.org/officeDocument/2006/relationships/slideLayout" Target="../slideLayouts/slideLayout71.xml"/><Relationship Id="rId72" Type="http://schemas.openxmlformats.org/officeDocument/2006/relationships/slideLayout" Target="../slideLayouts/slideLayout72.xml"/><Relationship Id="rId73" Type="http://schemas.openxmlformats.org/officeDocument/2006/relationships/slideLayout" Target="../slideLayouts/slideLayout73.xml"/><Relationship Id="rId74" Type="http://schemas.openxmlformats.org/officeDocument/2006/relationships/slideLayout" Target="../slideLayouts/slideLayout74.xml"/><Relationship Id="rId75" Type="http://schemas.openxmlformats.org/officeDocument/2006/relationships/slideLayout" Target="../slideLayouts/slideLayout75.xml"/><Relationship Id="rId76" Type="http://schemas.openxmlformats.org/officeDocument/2006/relationships/slideLayout" Target="../slideLayouts/slideLayout76.xml"/><Relationship Id="rId77" Type="http://schemas.openxmlformats.org/officeDocument/2006/relationships/slideLayout" Target="../slideLayouts/slideLayout77.xml"/><Relationship Id="rId78" Type="http://schemas.openxmlformats.org/officeDocument/2006/relationships/slideLayout" Target="../slideLayouts/slideLayout78.xml"/><Relationship Id="rId79" Type="http://schemas.openxmlformats.org/officeDocument/2006/relationships/slideLayout" Target="../slideLayouts/slideLayout79.xml"/><Relationship Id="rId90" Type="http://schemas.openxmlformats.org/officeDocument/2006/relationships/slideLayout" Target="../slideLayouts/slideLayout90.xml"/><Relationship Id="rId91" Type="http://schemas.openxmlformats.org/officeDocument/2006/relationships/slideLayout" Target="../slideLayouts/slideLayout91.xml"/><Relationship Id="rId92" Type="http://schemas.openxmlformats.org/officeDocument/2006/relationships/slideLayout" Target="../slideLayouts/slideLayout92.xml"/><Relationship Id="rId93" Type="http://schemas.openxmlformats.org/officeDocument/2006/relationships/slideLayout" Target="../slideLayouts/slideLayout93.xml"/><Relationship Id="rId94" Type="http://schemas.openxmlformats.org/officeDocument/2006/relationships/slideLayout" Target="../slideLayouts/slideLayout94.xml"/><Relationship Id="rId95" Type="http://schemas.openxmlformats.org/officeDocument/2006/relationships/slideLayout" Target="../slideLayouts/slideLayout95.xml"/><Relationship Id="rId96" Type="http://schemas.openxmlformats.org/officeDocument/2006/relationships/slideLayout" Target="../slideLayouts/slideLayout96.xml"/><Relationship Id="rId97" Type="http://schemas.openxmlformats.org/officeDocument/2006/relationships/slideLayout" Target="../slideLayouts/slideLayout97.xml"/><Relationship Id="rId98" Type="http://schemas.openxmlformats.org/officeDocument/2006/relationships/slideLayout" Target="../slideLayouts/slideLayout98.xml"/><Relationship Id="rId99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60" Type="http://schemas.openxmlformats.org/officeDocument/2006/relationships/slideLayout" Target="../slideLayouts/slideLayout60.xml"/><Relationship Id="rId61" Type="http://schemas.openxmlformats.org/officeDocument/2006/relationships/slideLayout" Target="../slideLayouts/slideLayout61.xml"/><Relationship Id="rId62" Type="http://schemas.openxmlformats.org/officeDocument/2006/relationships/slideLayout" Target="../slideLayouts/slideLayout62.xml"/><Relationship Id="rId63" Type="http://schemas.openxmlformats.org/officeDocument/2006/relationships/slideLayout" Target="../slideLayouts/slideLayout63.xml"/><Relationship Id="rId64" Type="http://schemas.openxmlformats.org/officeDocument/2006/relationships/slideLayout" Target="../slideLayouts/slideLayout64.xml"/><Relationship Id="rId65" Type="http://schemas.openxmlformats.org/officeDocument/2006/relationships/slideLayout" Target="../slideLayouts/slideLayout65.xml"/><Relationship Id="rId66" Type="http://schemas.openxmlformats.org/officeDocument/2006/relationships/slideLayout" Target="../slideLayouts/slideLayout66.xml"/><Relationship Id="rId67" Type="http://schemas.openxmlformats.org/officeDocument/2006/relationships/slideLayout" Target="../slideLayouts/slideLayout67.xml"/><Relationship Id="rId68" Type="http://schemas.openxmlformats.org/officeDocument/2006/relationships/slideLayout" Target="../slideLayouts/slideLayout68.xml"/><Relationship Id="rId69" Type="http://schemas.openxmlformats.org/officeDocument/2006/relationships/slideLayout" Target="../slideLayouts/slideLayout69.xml"/><Relationship Id="rId100" Type="http://schemas.openxmlformats.org/officeDocument/2006/relationships/slideLayout" Target="../slideLayouts/slideLayout100.xml"/><Relationship Id="rId80" Type="http://schemas.openxmlformats.org/officeDocument/2006/relationships/slideLayout" Target="../slideLayouts/slideLayout80.xml"/><Relationship Id="rId81" Type="http://schemas.openxmlformats.org/officeDocument/2006/relationships/slideLayout" Target="../slideLayouts/slideLayout81.xml"/><Relationship Id="rId82" Type="http://schemas.openxmlformats.org/officeDocument/2006/relationships/slideLayout" Target="../slideLayouts/slideLayout82.xml"/><Relationship Id="rId83" Type="http://schemas.openxmlformats.org/officeDocument/2006/relationships/slideLayout" Target="../slideLayouts/slideLayout83.xml"/><Relationship Id="rId84" Type="http://schemas.openxmlformats.org/officeDocument/2006/relationships/slideLayout" Target="../slideLayouts/slideLayout84.xml"/><Relationship Id="rId85" Type="http://schemas.openxmlformats.org/officeDocument/2006/relationships/slideLayout" Target="../slideLayouts/slideLayout85.xml"/><Relationship Id="rId86" Type="http://schemas.openxmlformats.org/officeDocument/2006/relationships/slideLayout" Target="../slideLayouts/slideLayout86.xml"/><Relationship Id="rId87" Type="http://schemas.openxmlformats.org/officeDocument/2006/relationships/slideLayout" Target="../slideLayouts/slideLayout87.xml"/><Relationship Id="rId88" Type="http://schemas.openxmlformats.org/officeDocument/2006/relationships/slideLayout" Target="../slideLayouts/slideLayout88.xml"/><Relationship Id="rId8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image6.jpg"/>
          <p:cNvPicPr>
            <a:picLocks noChangeAspect="1" noChangeArrowheads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165852"/>
            <a:ext cx="172878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6803" name="Shape 3"/>
          <p:cNvSpPr>
            <a:spLocks noGrp="1"/>
          </p:cNvSpPr>
          <p:nvPr>
            <p:ph type="title"/>
          </p:nvPr>
        </p:nvSpPr>
        <p:spPr bwMode="auto">
          <a:xfrm>
            <a:off x="252415" y="2"/>
            <a:ext cx="86391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wrap="square" lIns="45718" tIns="45720" rIns="45718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Century Gothic" charset="0"/>
              </a:rPr>
              <a:t>Texte du titre</a:t>
            </a:r>
          </a:p>
        </p:txBody>
      </p:sp>
      <p:sp>
        <p:nvSpPr>
          <p:cNvPr id="76804" name="Shape 4"/>
          <p:cNvSpPr>
            <a:spLocks noGrp="1"/>
          </p:cNvSpPr>
          <p:nvPr>
            <p:ph type="body" idx="1"/>
          </p:nvPr>
        </p:nvSpPr>
        <p:spPr bwMode="auto">
          <a:xfrm>
            <a:off x="252415" y="1341438"/>
            <a:ext cx="8639175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wrap="square" lIns="45718" tIns="45720" rIns="4571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Century Gothic" charset="0"/>
              </a:rPr>
              <a:t>Texte niveau 1</a:t>
            </a:r>
          </a:p>
          <a:p>
            <a:pPr lvl="1"/>
            <a:r>
              <a:rPr lang="fr-FR">
                <a:sym typeface="Century Gothic" charset="0"/>
              </a:rPr>
              <a:t>Texte niveau 2</a:t>
            </a:r>
          </a:p>
          <a:p>
            <a:pPr lvl="2"/>
            <a:r>
              <a:rPr lang="fr-FR">
                <a:sym typeface="Century Gothic" charset="0"/>
              </a:rPr>
              <a:t>Texte niveau 3</a:t>
            </a:r>
          </a:p>
          <a:p>
            <a:pPr lvl="3"/>
            <a:r>
              <a:rPr lang="fr-FR">
                <a:sym typeface="Century Gothic" charset="0"/>
              </a:rPr>
              <a:t>Texte niveau 4</a:t>
            </a:r>
          </a:p>
          <a:p>
            <a:pPr lvl="4"/>
            <a:r>
              <a:rPr lang="fr-FR">
                <a:sym typeface="Century Gothic" charset="0"/>
              </a:rPr>
              <a:t>Texte niveau 5</a:t>
            </a:r>
          </a:p>
        </p:txBody>
      </p:sp>
      <p:sp>
        <p:nvSpPr>
          <p:cNvPr id="156677" name="Shape 5"/>
          <p:cNvSpPr>
            <a:spLocks noGrp="1"/>
          </p:cNvSpPr>
          <p:nvPr>
            <p:ph type="sldNum" sz="quarter" idx="2"/>
          </p:nvPr>
        </p:nvSpPr>
        <p:spPr bwMode="auto">
          <a:xfrm>
            <a:off x="8208965" y="6604718"/>
            <a:ext cx="9350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8" tIns="45720" rIns="45718" bIns="45720" numCol="1" anchor="ctr" anchorCtr="0" compatLnSpc="1">
            <a:prstTxWarp prst="textNoShape">
              <a:avLst/>
            </a:prstTxWarp>
            <a:spAutoFit/>
          </a:bodyPr>
          <a:lstStyle>
            <a:lvl1pPr algn="r" defTabSz="457192">
              <a:defRPr sz="1000">
                <a:solidFill>
                  <a:srgbClr val="888888"/>
                </a:solidFill>
                <a:latin typeface="Century Gothic" charset="0"/>
                <a:cs typeface="Century Gothic" charset="0"/>
                <a:sym typeface="Century 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6465E7-5B0C-5D4B-9D15-83F93BC25CD7}" type="slidenum">
              <a:rPr lang="fr-FR">
                <a:ea typeface="ヒラギノ角ゴ ProN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ea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1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5" r:id="rId95"/>
    <p:sldLayoutId id="2147483756" r:id="rId96"/>
    <p:sldLayoutId id="2147483757" r:id="rId97"/>
    <p:sldLayoutId id="2147483758" r:id="rId98"/>
    <p:sldLayoutId id="2147483759" r:id="rId99"/>
    <p:sldLayoutId id="2147483760" r:id="rId100"/>
    <p:sldLayoutId id="2147483762" r:id="rId101"/>
    <p:sldLayoutId id="2147483763" r:id="rId102"/>
    <p:sldLayoutId id="2147483764" r:id="rId103"/>
    <p:sldLayoutId id="2147483765" r:id="rId104"/>
    <p:sldLayoutId id="2147483766" r:id="rId105"/>
  </p:sldLayoutIdLst>
  <p:transition xmlns:p14="http://schemas.microsoft.com/office/powerpoint/2010/main"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482C3"/>
          </a:solidFill>
          <a:latin typeface="Century Gothic"/>
          <a:ea typeface="ＭＳ Ｐゴシック" charset="0"/>
          <a:cs typeface="Century Gothic"/>
          <a:sym typeface="Century 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482C3"/>
          </a:solidFill>
          <a:latin typeface="Century Gothic"/>
          <a:ea typeface="ＭＳ Ｐゴシック" charset="0"/>
          <a:cs typeface="Century Gothic"/>
          <a:sym typeface="Century 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482C3"/>
          </a:solidFill>
          <a:latin typeface="Century Gothic"/>
          <a:ea typeface="ＭＳ Ｐゴシック" charset="0"/>
          <a:cs typeface="Century Gothic"/>
          <a:sym typeface="Century 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482C3"/>
          </a:solidFill>
          <a:latin typeface="Century Gothic"/>
          <a:ea typeface="ＭＳ Ｐゴシック" charset="0"/>
          <a:cs typeface="Century Gothic"/>
          <a:sym typeface="Century 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482C3"/>
          </a:solidFill>
          <a:latin typeface="Century Gothic"/>
          <a:ea typeface="ＭＳ Ｐゴシック" charset="0"/>
          <a:cs typeface="Century Gothic"/>
          <a:sym typeface="Century Gothic" charset="0"/>
        </a:defRPr>
      </a:lvl5pPr>
      <a:lvl6pPr>
        <a:defRPr sz="2800">
          <a:solidFill>
            <a:srgbClr val="6482C3"/>
          </a:solidFill>
          <a:latin typeface="Century Gothic"/>
          <a:ea typeface="Century Gothic"/>
          <a:cs typeface="Century Gothic"/>
          <a:sym typeface="Century Gothic"/>
        </a:defRPr>
      </a:lvl6pPr>
      <a:lvl7pPr>
        <a:defRPr sz="2800">
          <a:solidFill>
            <a:srgbClr val="6482C3"/>
          </a:solidFill>
          <a:latin typeface="Century Gothic"/>
          <a:ea typeface="Century Gothic"/>
          <a:cs typeface="Century Gothic"/>
          <a:sym typeface="Century Gothic"/>
        </a:defRPr>
      </a:lvl7pPr>
      <a:lvl8pPr>
        <a:defRPr sz="2800">
          <a:solidFill>
            <a:srgbClr val="6482C3"/>
          </a:solidFill>
          <a:latin typeface="Century Gothic"/>
          <a:ea typeface="Century Gothic"/>
          <a:cs typeface="Century Gothic"/>
          <a:sym typeface="Century Gothic"/>
        </a:defRPr>
      </a:lvl8pPr>
      <a:lvl9pPr>
        <a:defRPr sz="2800">
          <a:solidFill>
            <a:srgbClr val="6482C3"/>
          </a:solidFill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228596" indent="-228596" algn="l" rtl="0" eaLnBrk="0" fontAlgn="base" hangingPunct="0">
        <a:spcBef>
          <a:spcPts val="600"/>
        </a:spcBef>
        <a:spcAft>
          <a:spcPct val="0"/>
        </a:spcAft>
        <a:buClr>
          <a:srgbClr val="F0414B"/>
        </a:buClr>
        <a:buSzPct val="100000"/>
        <a:buFont typeface="Arial" charset="0"/>
        <a:buChar char="•"/>
        <a:defRPr sz="2000">
          <a:solidFill>
            <a:srgbClr val="5A5A5A"/>
          </a:solidFill>
          <a:latin typeface="Century Gothic"/>
          <a:ea typeface="ＭＳ Ｐゴシック" charset="0"/>
          <a:cs typeface="Century Gothic"/>
          <a:sym typeface="Century Gothic" charset="0"/>
        </a:defRPr>
      </a:lvl1pPr>
      <a:lvl2pPr marL="711188" indent="-253996" algn="l" rtl="0" eaLnBrk="0" fontAlgn="base" hangingPunct="0">
        <a:spcBef>
          <a:spcPts val="600"/>
        </a:spcBef>
        <a:spcAft>
          <a:spcPct val="0"/>
        </a:spcAft>
        <a:buClr>
          <a:srgbClr val="F0414B"/>
        </a:buClr>
        <a:buSzPct val="100000"/>
        <a:buFont typeface="Arial" charset="0"/>
        <a:buChar char="–"/>
        <a:defRPr sz="2000">
          <a:solidFill>
            <a:srgbClr val="5A5A5A"/>
          </a:solidFill>
          <a:latin typeface="Century Gothic"/>
          <a:ea typeface="Century Gothic"/>
          <a:cs typeface="Century Gothic"/>
          <a:sym typeface="Century Gothic" charset="0"/>
        </a:defRPr>
      </a:lvl2pPr>
      <a:lvl3pPr marL="1200130" indent="-285746" algn="l" rtl="0" eaLnBrk="0" fontAlgn="base" hangingPunct="0">
        <a:spcBef>
          <a:spcPts val="600"/>
        </a:spcBef>
        <a:spcAft>
          <a:spcPct val="0"/>
        </a:spcAft>
        <a:buClr>
          <a:srgbClr val="F0414B"/>
        </a:buClr>
        <a:buSzPct val="100000"/>
        <a:buFont typeface="Arial" charset="0"/>
        <a:buChar char="•"/>
        <a:defRPr sz="2000">
          <a:solidFill>
            <a:srgbClr val="5A5A5A"/>
          </a:solidFill>
          <a:latin typeface="Century Gothic"/>
          <a:ea typeface="Century Gothic"/>
          <a:cs typeface="Century Gothic"/>
          <a:sym typeface="Century Gothic" charset="0"/>
        </a:defRPr>
      </a:lvl3pPr>
      <a:lvl4pPr marL="1697012" indent="-325433" algn="l" rtl="0" eaLnBrk="0" fontAlgn="base" hangingPunct="0">
        <a:spcBef>
          <a:spcPts val="600"/>
        </a:spcBef>
        <a:spcAft>
          <a:spcPct val="0"/>
        </a:spcAft>
        <a:buClr>
          <a:srgbClr val="F0414B"/>
        </a:buClr>
        <a:buSzPct val="100000"/>
        <a:buFont typeface="Arial" charset="0"/>
        <a:buChar char="–"/>
        <a:defRPr sz="2000">
          <a:solidFill>
            <a:srgbClr val="5A5A5A"/>
          </a:solidFill>
          <a:latin typeface="Century Gothic"/>
          <a:ea typeface="Century Gothic"/>
          <a:cs typeface="Century Gothic"/>
          <a:sym typeface="Century Gothic" charset="0"/>
        </a:defRPr>
      </a:lvl4pPr>
      <a:lvl5pPr marL="2154204" indent="-325433" algn="l" rtl="0" eaLnBrk="0" fontAlgn="base" hangingPunct="0">
        <a:spcBef>
          <a:spcPts val="600"/>
        </a:spcBef>
        <a:spcAft>
          <a:spcPct val="0"/>
        </a:spcAft>
        <a:buClr>
          <a:srgbClr val="F0414B"/>
        </a:buClr>
        <a:buSzPct val="100000"/>
        <a:buFont typeface="Arial" charset="0"/>
        <a:buChar char="•"/>
        <a:defRPr sz="2000">
          <a:solidFill>
            <a:srgbClr val="5A5A5A"/>
          </a:solidFill>
          <a:latin typeface="Century Gothic"/>
          <a:ea typeface="Century Gothic"/>
          <a:cs typeface="Century Gothic"/>
          <a:sym typeface="Century Gothic" charset="0"/>
        </a:defRPr>
      </a:lvl5pPr>
      <a:lvl6pPr marL="2539960" indent="-253996">
        <a:spcBef>
          <a:spcPts val="600"/>
        </a:spcBef>
        <a:buClr>
          <a:srgbClr val="F0414B"/>
        </a:buClr>
        <a:buSzPct val="100000"/>
        <a:buFont typeface="Arial"/>
        <a:buChar char="•"/>
        <a:defRPr sz="2000">
          <a:solidFill>
            <a:srgbClr val="5A5A5A"/>
          </a:solidFill>
          <a:latin typeface="Century Gothic"/>
          <a:ea typeface="Century Gothic"/>
          <a:cs typeface="Century Gothic"/>
          <a:sym typeface="Century Gothic"/>
        </a:defRPr>
      </a:lvl6pPr>
      <a:lvl7pPr marL="2997152" indent="-253996">
        <a:spcBef>
          <a:spcPts val="600"/>
        </a:spcBef>
        <a:buClr>
          <a:srgbClr val="F0414B"/>
        </a:buClr>
        <a:buSzPct val="100000"/>
        <a:buFont typeface="Arial"/>
        <a:buChar char="•"/>
        <a:defRPr sz="2000">
          <a:solidFill>
            <a:srgbClr val="5A5A5A"/>
          </a:solidFill>
          <a:latin typeface="Century Gothic"/>
          <a:ea typeface="Century Gothic"/>
          <a:cs typeface="Century Gothic"/>
          <a:sym typeface="Century Gothic"/>
        </a:defRPr>
      </a:lvl7pPr>
      <a:lvl8pPr marL="3454344" indent="-253996">
        <a:spcBef>
          <a:spcPts val="600"/>
        </a:spcBef>
        <a:buClr>
          <a:srgbClr val="F0414B"/>
        </a:buClr>
        <a:buSzPct val="100000"/>
        <a:buFont typeface="Arial"/>
        <a:buChar char="•"/>
        <a:defRPr sz="2000">
          <a:solidFill>
            <a:srgbClr val="5A5A5A"/>
          </a:solidFill>
          <a:latin typeface="Century Gothic"/>
          <a:ea typeface="Century Gothic"/>
          <a:cs typeface="Century Gothic"/>
          <a:sym typeface="Century Gothic"/>
        </a:defRPr>
      </a:lvl8pPr>
      <a:lvl9pPr marL="3911538" indent="-253996">
        <a:spcBef>
          <a:spcPts val="600"/>
        </a:spcBef>
        <a:buClr>
          <a:srgbClr val="F0414B"/>
        </a:buClr>
        <a:buSzPct val="100000"/>
        <a:buFont typeface="Arial"/>
        <a:buChar char="•"/>
        <a:defRPr sz="2000">
          <a:solidFill>
            <a:srgbClr val="5A5A5A"/>
          </a:solidFill>
          <a:latin typeface="Century Gothic"/>
          <a:ea typeface="Century Gothic"/>
          <a:cs typeface="Century Gothic"/>
          <a:sym typeface="Century Gothic"/>
        </a:defRPr>
      </a:lvl9pPr>
    </p:bodyStyle>
    <p:otherStyle>
      <a:lvl1pPr algn="r" defTabSz="457192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1pPr>
      <a:lvl2pPr indent="457192" algn="r" defTabSz="457192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2pPr>
      <a:lvl3pPr indent="914386" algn="r" defTabSz="457192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3pPr>
      <a:lvl4pPr indent="1371578" algn="r" defTabSz="457192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4pPr>
      <a:lvl5pPr indent="1828770" algn="r" defTabSz="457192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5pPr>
      <a:lvl6pPr indent="2285964" algn="r" defTabSz="457192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6pPr>
      <a:lvl7pPr indent="2743156" algn="r" defTabSz="457192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7pPr>
      <a:lvl8pPr indent="3200348" algn="r" defTabSz="457192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8pPr>
      <a:lvl9pPr indent="3657542" algn="r" defTabSz="457192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0" name="Table 8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259767"/>
              </p:ext>
            </p:extLst>
          </p:nvPr>
        </p:nvGraphicFramePr>
        <p:xfrm>
          <a:off x="92077" y="449830"/>
          <a:ext cx="8988425" cy="6450188"/>
        </p:xfrm>
        <a:graphic>
          <a:graphicData uri="http://schemas.openxmlformats.org/drawingml/2006/table">
            <a:tbl>
              <a:tblPr/>
              <a:tblGrid>
                <a:gridCol w="1144391"/>
                <a:gridCol w="1921535"/>
                <a:gridCol w="1086085"/>
                <a:gridCol w="730492"/>
                <a:gridCol w="892097"/>
                <a:gridCol w="1889850"/>
                <a:gridCol w="561975"/>
                <a:gridCol w="762000"/>
              </a:tblGrid>
              <a:tr h="344423"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Classe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     Agent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A1c 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Poids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Hypos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Commentaires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$/j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RAMQ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14"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Biguanide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1EAA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Metformine (Glucophage)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1EAA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1EAA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1EAA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Non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1EAA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Diarrhée, mortalité moindre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1EAA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0.18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1EAA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OK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1EAA"/>
                    </a:solidFill>
                  </a:tcPr>
                </a:tc>
              </a:tr>
              <a:tr h="239703">
                <a:tc rowSpan="4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Inhibiteurs 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/>
                      </a:r>
                      <a:b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/>
                      </a:r>
                      <a:b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DPP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-4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Sitagliptine (Januvia)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Stable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Non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Études d</a:t>
                      </a:r>
                      <a:r>
                        <a:rPr kumimoji="0" lang="ja-JP" altLang="fr-F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’</a:t>
                      </a:r>
                      <a:r>
                        <a:rPr kumimoji="0" lang="fr-F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innocuité cardio-vasculaire neutres pour sita, saxa et alogliptine. Légère hausse des ICC avec saxa.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2.62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EXCEP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</a:tr>
              <a:tr h="2326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Saxagliptine (Onglyza)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2.30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EXCEP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</a:tr>
              <a:tr h="2349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Linagliptine (Trajenta)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2.25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EXCEP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</a:tr>
              <a:tr h="2349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Alogliptine (Nesina)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2.10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EXCEP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</a:tr>
              <a:tr h="242877">
                <a:tc rowSpan="5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Agonistes 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/>
                      </a:r>
                      <a:b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/>
                      </a:r>
                      <a:b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GLP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-1R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Liraglutide (Victoza)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Non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Injection, Innocuité à long terme non établie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6.85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EXCEP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</a:tr>
              <a:tr h="2326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 </a:t>
                      </a:r>
                      <a:r>
                        <a:rPr kumimoji="0" lang="fr-F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Exenatide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(</a:t>
                      </a:r>
                      <a:r>
                        <a:rPr kumimoji="0" lang="fr-F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Byetta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)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2.49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NON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</a:tr>
              <a:tr h="232663"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Exenatide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QW (</a:t>
                      </a:r>
                      <a:r>
                        <a:rPr kumimoji="0" lang="fr-F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Bydureon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)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?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NON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</a:tr>
              <a:tr h="232663"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Dulaglutide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(</a:t>
                      </a:r>
                      <a:r>
                        <a:rPr kumimoji="0" lang="fr-F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Trulicity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)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?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NON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</a:tr>
              <a:tr h="232663"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Albiglutide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(</a:t>
                      </a:r>
                      <a:r>
                        <a:rPr kumimoji="0" lang="fr-F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Eperzan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)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 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?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NON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</a:tr>
              <a:tr h="232663">
                <a:tc rowSpan="3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Inhibiteurs 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/>
                      </a:r>
                      <a:b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/>
                      </a:r>
                      <a:b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SGLT2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Canagliflozine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(</a:t>
                      </a:r>
                      <a:r>
                        <a:rPr kumimoji="0" lang="fr-F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Invokana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)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   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à ↓ 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Non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Hypotension, infections génitales mycotiques.
Bénéfice cardiovasculaire pour empagliflozine, études en cours pour les autres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2.62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EXCEP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</a:tr>
              <a:tr h="2326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Dapagliflozine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(</a:t>
                      </a:r>
                      <a:r>
                        <a:rPr kumimoji="0" lang="fr-F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Forxiga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)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   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à ↓ 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2.45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EXCEP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</a:tr>
              <a:tr h="3434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Empagliflozine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(</a:t>
                      </a:r>
                      <a:r>
                        <a:rPr kumimoji="0" lang="fr-F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Jardiance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)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   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à ↓ 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2.62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NON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</a:tr>
              <a:tr h="344423">
                <a:tc rowSpan="2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Thiazolidine-diones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Rosiglitazone (Avandia)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↑ 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↑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Non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Oédèmes</a:t>
                      </a:r>
                      <a:r>
                        <a:rPr kumimoji="0" 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, insuffisance cardiaque, fractures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2.87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EXCEP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</a:tr>
              <a:tr h="3444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Pioglitazone (Actos)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Oédèmes, insuffisance cardiaque, fractures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1.05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EXCEP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</a:tr>
              <a:tr h="232663">
                <a:tc rowSpan="5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72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Sécrétagogues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/>
                      </a:r>
                      <a:b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/>
                      </a:r>
                      <a:b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de 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l</a:t>
                      </a:r>
                      <a:r>
                        <a:rPr kumimoji="0" lang="ja-JP" alt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’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insuline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72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Glyburide (Diabeta)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↑ 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↑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+++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0.23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OK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</a:tr>
              <a:tr h="2326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Gliclazide (Diamicron)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++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0.50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EXCEP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</a:tr>
              <a:tr h="2326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Glimepiride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(</a:t>
                      </a:r>
                      <a:r>
                        <a:rPr kumimoji="0" lang="fr-F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Amaryl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)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++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0.77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EXCEP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</a:tr>
              <a:tr h="2326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Repaglinide (GlucoNorm)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+++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0.84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EXCEP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</a:tr>
              <a:tr h="2326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Nateglinide (Starlix)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++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1.95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EXCEP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</a:tr>
              <a:tr h="389127"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Inhibiteurs de 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l</a:t>
                      </a:r>
                      <a:r>
                        <a:rPr kumimoji="0" lang="ja-JP" alt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‘α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-</a:t>
                      </a:r>
                      <a:r>
                        <a:rPr kumimoji="0" lang="fr-F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glucosidase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Acarbose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(</a:t>
                      </a:r>
                      <a:r>
                        <a:rPr kumimoji="0" lang="fr-F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Glucobay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)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Non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Gaz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1.03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OK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</a:tr>
              <a:tr h="300025">
                <a:tc rowSpan="2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Insuline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Insuline humaine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↑ ↑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+++++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Injections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1.77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OK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</a:tr>
              <a:tr h="3891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Insuline analogue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↑ ↑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++++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Injections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1.95R 2.94L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EXCEP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</a:tr>
            </a:tbl>
          </a:graphicData>
        </a:graphic>
      </p:graphicFrame>
      <p:sp>
        <p:nvSpPr>
          <p:cNvPr id="801" name="Shape 801"/>
          <p:cNvSpPr/>
          <p:nvPr/>
        </p:nvSpPr>
        <p:spPr>
          <a:xfrm>
            <a:off x="26990" y="-152400"/>
            <a:ext cx="9090025" cy="804863"/>
          </a:xfrm>
          <a:prstGeom prst="rect">
            <a:avLst/>
          </a:prstGeom>
          <a:ln w="12700">
            <a:miter lim="400000"/>
          </a:ln>
          <a:effectLst>
            <a:outerShdw blurRad="12700" dist="12700" dir="189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 algn="ctr">
              <a:buClr>
                <a:srgbClr val="FFD479"/>
              </a:buClr>
              <a:buFont typeface="Times New Roman"/>
              <a:defRPr sz="2600" b="1" i="1">
                <a:solidFill>
                  <a:srgbClr val="FFD479"/>
                </a:solidFill>
                <a:uFill>
                  <a:solidFill>
                    <a:srgbClr val="FFD47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00" b="0" i="0">
                <a:solidFill>
                  <a:srgbClr val="000000"/>
                </a:solidFill>
                <a:uFillTx/>
              </a:defRPr>
            </a:pPr>
            <a:r>
              <a:rPr sz="3200" b="0" i="0" kern="0" dirty="0">
                <a:solidFill>
                  <a:srgbClr val="FFFFFF"/>
                </a:solidFill>
                <a:uFillTx/>
              </a:rPr>
              <a:t>Thérapies anti-hyperglycémiantes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681111" y="30512"/>
            <a:ext cx="1475977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latinLnBrk="1" hangingPunct="0"/>
            <a:r>
              <a:rPr lang="fr-FR" sz="1000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Yale JF Décembre 2015</a:t>
            </a:r>
          </a:p>
        </p:txBody>
      </p:sp>
    </p:spTree>
    <p:extLst>
      <p:ext uri="{BB962C8B-B14F-4D97-AF65-F5344CB8AC3E}">
        <p14:creationId xmlns:p14="http://schemas.microsoft.com/office/powerpoint/2010/main" val="17701209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2E369D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06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327</Words>
  <Application>Microsoft Macintosh PowerPoint</Application>
  <PresentationFormat>Présentation à l'écran (4:3)</PresentationFormat>
  <Paragraphs>141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White</vt:lpstr>
      <vt:lpstr>Présentation PowerPoint</vt:lpstr>
    </vt:vector>
  </TitlesOfParts>
  <Company>Centre Universitaire de Santé McGill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Jean-Francois Yale</dc:creator>
  <cp:lastModifiedBy>Jean-Francois Yale</cp:lastModifiedBy>
  <cp:revision>26</cp:revision>
  <dcterms:created xsi:type="dcterms:W3CDTF">2015-11-18T23:48:10Z</dcterms:created>
  <dcterms:modified xsi:type="dcterms:W3CDTF">2015-12-15T04:35:03Z</dcterms:modified>
</cp:coreProperties>
</file>