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3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embeddings/oleObject1.bin" ContentType="application/vnd.openxmlformats-officedocument.oleObject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embeddings/oleObject2.bin" ContentType="application/vnd.openxmlformats-officedocument.oleObject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5" r:id="rId1"/>
    <p:sldMasterId id="2147483985" r:id="rId2"/>
    <p:sldMasterId id="2147484079" r:id="rId3"/>
    <p:sldMasterId id="2147484418" r:id="rId4"/>
    <p:sldMasterId id="2147484435" r:id="rId5"/>
    <p:sldMasterId id="2147484452" r:id="rId6"/>
  </p:sldMasterIdLst>
  <p:notesMasterIdLst>
    <p:notesMasterId r:id="rId9"/>
  </p:notesMasterIdLst>
  <p:handoutMasterIdLst>
    <p:handoutMasterId r:id="rId10"/>
  </p:handoutMasterIdLst>
  <p:sldIdLst>
    <p:sldId id="1850" r:id="rId7"/>
    <p:sldId id="1851" r:id="rId8"/>
  </p:sldIdLst>
  <p:sldSz cx="9144000" cy="5143500" type="screen16x9"/>
  <p:notesSz cx="6761163" cy="9942513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6" orient="horz" pos="411" userDrawn="1">
          <p15:clr>
            <a:srgbClr val="A4A3A4"/>
          </p15:clr>
        </p15:guide>
        <p15:guide id="10" orient="horz" pos="1769" userDrawn="1">
          <p15:clr>
            <a:srgbClr val="A4A3A4"/>
          </p15:clr>
        </p15:guide>
        <p15:guide id="11" pos="635" userDrawn="1">
          <p15:clr>
            <a:srgbClr val="A4A3A4"/>
          </p15:clr>
        </p15:guide>
        <p15:guide id="12" pos="3251" userDrawn="1">
          <p15:clr>
            <a:srgbClr val="A4A3A4"/>
          </p15:clr>
        </p15:guide>
        <p15:guide id="13" orient="horz" pos="2777" userDrawn="1">
          <p15:clr>
            <a:srgbClr val="A4A3A4"/>
          </p15:clr>
        </p15:guide>
        <p15:guide id="14" orient="horz" pos="1076" userDrawn="1">
          <p15:clr>
            <a:srgbClr val="A4A3A4"/>
          </p15:clr>
        </p15:guide>
        <p15:guide id="15" pos="5171" userDrawn="1">
          <p15:clr>
            <a:srgbClr val="A4A3A4"/>
          </p15:clr>
        </p15:guide>
        <p15:guide id="16" pos="2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SKB (Simon Skibsted)" initials="SSKB" lastIdx="28" clrIdx="0"/>
  <p:cmAuthor id="1" name="TEKK (Kajsa Kvist)" initials="TEKK" lastIdx="1" clrIdx="1"/>
  <p:cmAuthor id="2" name="MXXG (Mikkel Gudmundsson)" initials="MXXG" lastIdx="30" clrIdx="2"/>
  <p:cmAuthor id="3" name="SGSR (Signe í Stórustovu)" initials="SGSR" lastIdx="8" clrIdx="3"/>
  <p:cmAuthor id="4" name="mddl" initials="m" lastIdx="74" clrIdx="4"/>
  <p:cmAuthor id="5" name="Ann Marie Ocampo Francisco" initials="AOFR" lastIdx="116" clrIdx="5"/>
  <p:cmAuthor id="6" name="Francesca Hemingway" initials="FH" lastIdx="178" clrIdx="6">
    <p:extLst/>
  </p:cmAuthor>
  <p:cmAuthor id="7" name="Victoria Fuller" initials="VICF" lastIdx="7" clrIdx="7"/>
  <p:cmAuthor id="8" name="NNAV (Nicoletta Nava)" initials="NNAV" lastIdx="1" clrIdx="8"/>
  <p:cmAuthor id="9" name="Francesca Hemingway" initials="FHW" lastIdx="74" clrIdx="9"/>
  <p:cmAuthor id="10" name="MLAN (Martin Holst Lange)" initials="M(HL" lastIdx="3" clrIdx="10"/>
  <p:cmAuthor id="11" name="CBDJ (Christian Born Djurhuus)" initials="CBDJ" lastIdx="1" clrIdx="11"/>
  <p:cmAuthor id="12" name="PEPN (Pernille Poulsen)" initials="PEPN" lastIdx="1" clrIdx="12"/>
  <p:cmAuthor id="13" name="Elise Hachmann-Nielsen" initials="EHNI" lastIdx="21" clrIdx="13"/>
  <p:cmAuthor id="14" name="JBLF (Jesper Barner Lekdorf)" initials="jblf" lastIdx="92" clrIdx="14"/>
  <p:cmAuthor id="15" name="Colleen O'Neil" initials="CO" lastIdx="4" clrIdx="15"/>
  <p:cmAuthor id="16" name="Kirstine Brown Frandsen" initials="KBF" lastIdx="5" clrIdx="16"/>
  <p:cmAuthor id="17" name="Steve Marso" initials="SM" lastIdx="1" clrIdx="17">
    <p:extLst/>
  </p:cmAuthor>
  <p:cmAuthor id="18" name="Steve Marso" initials="SM [2]" lastIdx="1" clrIdx="18">
    <p:extLst/>
  </p:cmAuthor>
  <p:cmAuthor id="19" name="Steve Marso" initials="SM [3]" lastIdx="1" clrIdx="19">
    <p:extLst/>
  </p:cmAuthor>
  <p:cmAuthor id="20" name="Steve Marso" initials="SM [4]" lastIdx="1" clrIdx="20">
    <p:extLst/>
  </p:cmAuthor>
  <p:cmAuthor id="21" name="TOEJ (Troels Munk Jensen)" initials="TOEJ" lastIdx="3" clrIdx="2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DC5"/>
    <a:srgbClr val="FEFF88"/>
    <a:srgbClr val="FFDE81"/>
    <a:srgbClr val="FFEFC5"/>
    <a:srgbClr val="B5F48B"/>
    <a:srgbClr val="E6FBD9"/>
    <a:srgbClr val="C4FFFF"/>
    <a:srgbClr val="4884C7"/>
    <a:srgbClr val="C6FFC2"/>
    <a:srgbClr val="BBF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046" autoAdjust="0"/>
    <p:restoredTop sz="99406" autoAdjust="0"/>
  </p:normalViewPr>
  <p:slideViewPr>
    <p:cSldViewPr snapToGrid="0" snapToObjects="1">
      <p:cViewPr>
        <p:scale>
          <a:sx n="99" d="100"/>
          <a:sy n="99" d="100"/>
        </p:scale>
        <p:origin x="-1512" y="-312"/>
      </p:cViewPr>
      <p:guideLst>
        <p:guide orient="horz" pos="411"/>
        <p:guide orient="horz" pos="1769"/>
        <p:guide orient="horz" pos="2777"/>
        <p:guide orient="horz" pos="1076"/>
        <p:guide pos="635"/>
        <p:guide pos="3251"/>
        <p:guide pos="5171"/>
        <p:guide pos="295"/>
      </p:guideLst>
    </p:cSldViewPr>
  </p:slideViewPr>
  <p:outlineViewPr>
    <p:cViewPr>
      <p:scale>
        <a:sx n="33" d="100"/>
        <a:sy n="33" d="100"/>
      </p:scale>
      <p:origin x="0" y="563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928" y="208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tags" Target="tags/tag1.xml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35.jpe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NN_m_2c_RGB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706" y="9105849"/>
            <a:ext cx="788725" cy="72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75510" y="234863"/>
            <a:ext cx="2885258" cy="148746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200"/>
            </a:lvl1pPr>
          </a:lstStyle>
          <a:p>
            <a:endParaRPr lang="en-GB" sz="9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360768" y="234863"/>
            <a:ext cx="2929837" cy="148746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fld id="{FD51D3D3-FD18-4681-9F4D-FACA76A9F716}" type="datetimeFigureOut">
              <a:rPr lang="en-GB" sz="900" smtClean="0"/>
              <a:t>19-09-28</a:t>
            </a:fld>
            <a:endParaRPr lang="en-GB" sz="9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75510" y="388164"/>
            <a:ext cx="2885258" cy="148746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200"/>
            </a:lvl1pPr>
          </a:lstStyle>
          <a:p>
            <a:endParaRPr lang="en-GB" sz="9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360768" y="388164"/>
            <a:ext cx="2929837" cy="148746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fld id="{4E4F0B25-6B6C-417F-8A5F-3AB6073F7C55}" type="slidenum">
              <a:rPr lang="en-GB" sz="900" smtClean="0"/>
              <a:t>‹#›</a:t>
            </a:fld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65986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35.jpe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75510" y="234435"/>
            <a:ext cx="2885258" cy="148746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60768" y="234435"/>
            <a:ext cx="2929837" cy="148746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/>
            </a:lvl1pPr>
          </a:lstStyle>
          <a:p>
            <a:fld id="{6B8772CB-E7B8-41C1-95DC-B7BED37C05AE}" type="datetimeFigureOut">
              <a:rPr lang="en-GB" smtClean="0"/>
              <a:pPr/>
              <a:t>19-09-28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5620" y="4722694"/>
            <a:ext cx="6009923" cy="428019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75510" y="396613"/>
            <a:ext cx="2885258" cy="148746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360768" y="396613"/>
            <a:ext cx="2929837" cy="148746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/>
            </a:lvl1pPr>
          </a:lstStyle>
          <a:p>
            <a:fld id="{576E89B1-B476-4C59-A1AE-E6F2A1941AB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11" descr="NN_m_2c_RGB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270" y="9105849"/>
            <a:ext cx="788725" cy="72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798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D5E9-162E-3A4C-A1A3-36441093FD66}" type="slidenum">
              <a:rPr lang="fr-CA" smtClean="0"/>
              <a:pPr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4668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eg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eg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eg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eg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jpeg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eg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jpeg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jpeg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jpeg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jpeg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jpeg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jpeg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eg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jpeg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jpeg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eg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jpeg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jpeg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jpeg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jpeg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jpeg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png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jpeg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jpeg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8.png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9.jpeg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0.png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1.emf"/><Relationship Id="rId1" Type="http://schemas.openxmlformats.org/officeDocument/2006/relationships/vmlDrawing" Target="../drawings/vmlDrawing1.vml"/><Relationship Id="rId2" Type="http://schemas.openxmlformats.org/officeDocument/2006/relationships/tags" Target="../tags/tag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2.jpeg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8.png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3.jpeg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0.png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1.emf"/><Relationship Id="rId1" Type="http://schemas.openxmlformats.org/officeDocument/2006/relationships/vmlDrawing" Target="../drawings/vmlDrawing2.vml"/><Relationship Id="rId2" Type="http://schemas.openxmlformats.org/officeDocument/2006/relationships/tags" Target="../tags/tag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2.jpeg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0.png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2.jpeg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/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49249" y="4774371"/>
            <a:ext cx="450328" cy="273844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r">
              <a:defRPr sz="90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fld id="{81BF0B4E-CE60-AB48-9D7E-4434414A7C3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464790" y="1411433"/>
            <a:ext cx="8242857" cy="3212523"/>
          </a:xfrm>
          <a:prstGeom prst="rect">
            <a:avLst/>
          </a:prstGeom>
        </p:spPr>
        <p:txBody>
          <a:bodyPr vert="horz" lIns="91439" tIns="45720" rIns="91439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517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 Desig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xfrm>
            <a:off x="4255007" y="4791078"/>
            <a:ext cx="633988" cy="47192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‹#›</a:t>
            </a:fld>
            <a:endParaRPr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15517931"/>
      </p:ext>
    </p:extLst>
  </p:cSld>
  <p:clrMapOvr>
    <a:masterClrMapping/>
  </p:clrMapOvr>
  <p:transition xmlns:p14="http://schemas.microsoft.com/office/powerpoint/2010/main"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36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Shape 836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837" name="Shape 837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38" name="Shape 838"/>
          <p:cNvSpPr>
            <a:spLocks noGrp="1"/>
          </p:cNvSpPr>
          <p:nvPr>
            <p:ph type="sldNum" sz="quarter" idx="2"/>
          </p:nvPr>
        </p:nvSpPr>
        <p:spPr>
          <a:xfrm>
            <a:off x="4309861" y="4886339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7901482"/>
      </p:ext>
    </p:extLst>
  </p:cSld>
  <p:clrMapOvr>
    <a:masterClrMapping/>
  </p:clrMapOvr>
  <p:transition xmlns:p14="http://schemas.microsoft.com/office/powerpoint/2010/main"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19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Shape 845"/>
          <p:cNvSpPr>
            <a:spLocks noGrp="1"/>
          </p:cNvSpPr>
          <p:nvPr>
            <p:ph type="title"/>
          </p:nvPr>
        </p:nvSpPr>
        <p:spPr>
          <a:xfrm>
            <a:off x="635000" y="114300"/>
            <a:ext cx="7861300" cy="13335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 defTabSz="317490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846" name="Shape 846"/>
          <p:cNvSpPr>
            <a:spLocks noGrp="1"/>
          </p:cNvSpPr>
          <p:nvPr>
            <p:ph type="body" sz="half" idx="1"/>
          </p:nvPr>
        </p:nvSpPr>
        <p:spPr>
          <a:xfrm>
            <a:off x="635000" y="1485902"/>
            <a:ext cx="3835400" cy="30194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71237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8421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605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793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977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47" name="Shape 847"/>
          <p:cNvSpPr>
            <a:spLocks noGrp="1"/>
          </p:cNvSpPr>
          <p:nvPr>
            <p:ph type="sldNum" sz="quarter" idx="2"/>
          </p:nvPr>
        </p:nvSpPr>
        <p:spPr>
          <a:xfrm>
            <a:off x="4406053" y="4914912"/>
            <a:ext cx="330901" cy="246221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 sz="110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8964068"/>
      </p:ext>
    </p:extLst>
  </p:cSld>
  <p:clrMapOvr>
    <a:masterClrMapping/>
  </p:clrMapOvr>
  <p:transition xmlns:p14="http://schemas.microsoft.com/office/powerpoint/2010/main"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20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>
            <a:spLocks noGrp="1"/>
          </p:cNvSpPr>
          <p:nvPr>
            <p:ph type="title"/>
          </p:nvPr>
        </p:nvSpPr>
        <p:spPr>
          <a:xfrm>
            <a:off x="635000" y="114300"/>
            <a:ext cx="7861300" cy="13335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 defTabSz="317490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855" name="Shape 855"/>
          <p:cNvSpPr>
            <a:spLocks noGrp="1"/>
          </p:cNvSpPr>
          <p:nvPr>
            <p:ph type="body" sz="half" idx="1"/>
          </p:nvPr>
        </p:nvSpPr>
        <p:spPr>
          <a:xfrm>
            <a:off x="635000" y="1485902"/>
            <a:ext cx="3835400" cy="30194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71237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8421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605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793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977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6" name="Shape 856"/>
          <p:cNvSpPr>
            <a:spLocks noGrp="1"/>
          </p:cNvSpPr>
          <p:nvPr>
            <p:ph type="sldNum" sz="quarter" idx="2"/>
          </p:nvPr>
        </p:nvSpPr>
        <p:spPr>
          <a:xfrm>
            <a:off x="4406053" y="4914912"/>
            <a:ext cx="330901" cy="246221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 sz="110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2716519"/>
      </p:ext>
    </p:extLst>
  </p:cSld>
  <p:clrMapOvr>
    <a:masterClrMapping/>
  </p:clrMapOvr>
  <p:transition xmlns:p14="http://schemas.microsoft.com/office/powerpoint/2010/main"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37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Shape 863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864" name="Shape 864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65" name="Shape 865"/>
          <p:cNvSpPr>
            <a:spLocks noGrp="1"/>
          </p:cNvSpPr>
          <p:nvPr>
            <p:ph type="sldNum" sz="quarter" idx="2"/>
          </p:nvPr>
        </p:nvSpPr>
        <p:spPr>
          <a:xfrm>
            <a:off x="4309861" y="4886339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2814729"/>
      </p:ext>
    </p:extLst>
  </p:cSld>
  <p:clrMapOvr>
    <a:masterClrMapping/>
  </p:clrMapOvr>
  <p:transition xmlns:p14="http://schemas.microsoft.com/office/powerpoint/2010/main"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2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Shape 872"/>
          <p:cNvSpPr>
            <a:spLocks noGrp="1"/>
          </p:cNvSpPr>
          <p:nvPr>
            <p:ph type="title"/>
          </p:nvPr>
        </p:nvSpPr>
        <p:spPr>
          <a:xfrm>
            <a:off x="635000" y="114300"/>
            <a:ext cx="7861300" cy="13335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 defTabSz="317490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873" name="Shape 873"/>
          <p:cNvSpPr>
            <a:spLocks noGrp="1"/>
          </p:cNvSpPr>
          <p:nvPr>
            <p:ph type="body" sz="half" idx="1"/>
          </p:nvPr>
        </p:nvSpPr>
        <p:spPr>
          <a:xfrm>
            <a:off x="635000" y="1485902"/>
            <a:ext cx="3835400" cy="30194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71237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8421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605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793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977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74" name="Shape 874"/>
          <p:cNvSpPr>
            <a:spLocks noGrp="1"/>
          </p:cNvSpPr>
          <p:nvPr>
            <p:ph type="sldNum" sz="quarter" idx="2"/>
          </p:nvPr>
        </p:nvSpPr>
        <p:spPr>
          <a:xfrm>
            <a:off x="4406053" y="4914912"/>
            <a:ext cx="330901" cy="246221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 sz="110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0034678"/>
      </p:ext>
    </p:extLst>
  </p:cSld>
  <p:clrMapOvr>
    <a:masterClrMapping/>
  </p:clrMapOvr>
  <p:transition xmlns:p14="http://schemas.microsoft.com/office/powerpoint/2010/main"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2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Shape 881"/>
          <p:cNvSpPr>
            <a:spLocks noGrp="1"/>
          </p:cNvSpPr>
          <p:nvPr>
            <p:ph type="title"/>
          </p:nvPr>
        </p:nvSpPr>
        <p:spPr>
          <a:xfrm>
            <a:off x="635000" y="114300"/>
            <a:ext cx="7861300" cy="13335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 defTabSz="317490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882" name="Shape 882"/>
          <p:cNvSpPr>
            <a:spLocks noGrp="1"/>
          </p:cNvSpPr>
          <p:nvPr>
            <p:ph type="body" sz="half" idx="1"/>
          </p:nvPr>
        </p:nvSpPr>
        <p:spPr>
          <a:xfrm>
            <a:off x="635000" y="1485902"/>
            <a:ext cx="3835400" cy="30194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71237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8421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605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793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977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83" name="Shape 883"/>
          <p:cNvSpPr>
            <a:spLocks noGrp="1"/>
          </p:cNvSpPr>
          <p:nvPr>
            <p:ph type="sldNum" sz="quarter" idx="2"/>
          </p:nvPr>
        </p:nvSpPr>
        <p:spPr>
          <a:xfrm>
            <a:off x="4406053" y="4914912"/>
            <a:ext cx="330901" cy="246221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 sz="110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3349607"/>
      </p:ext>
    </p:extLst>
  </p:cSld>
  <p:clrMapOvr>
    <a:masterClrMapping/>
  </p:clrMapOvr>
  <p:transition xmlns:p14="http://schemas.microsoft.com/office/powerpoint/2010/main"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38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Shape 890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891" name="Shape 891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92" name="Shape 892"/>
          <p:cNvSpPr>
            <a:spLocks noGrp="1"/>
          </p:cNvSpPr>
          <p:nvPr>
            <p:ph type="sldNum" sz="quarter" idx="2"/>
          </p:nvPr>
        </p:nvSpPr>
        <p:spPr>
          <a:xfrm>
            <a:off x="4309861" y="4886339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4911069"/>
      </p:ext>
    </p:extLst>
  </p:cSld>
  <p:clrMapOvr>
    <a:masterClrMapping/>
  </p:clrMapOvr>
  <p:transition xmlns:p14="http://schemas.microsoft.com/office/powerpoint/2010/main"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39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Shape 899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900" name="Shape 900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01" name="Shape 901"/>
          <p:cNvSpPr>
            <a:spLocks noGrp="1"/>
          </p:cNvSpPr>
          <p:nvPr>
            <p:ph type="sldNum" sz="quarter" idx="2"/>
          </p:nvPr>
        </p:nvSpPr>
        <p:spPr>
          <a:xfrm>
            <a:off x="4309861" y="4886339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9780713"/>
      </p:ext>
    </p:extLst>
  </p:cSld>
  <p:clrMapOvr>
    <a:masterClrMapping/>
  </p:clrMapOvr>
  <p:transition xmlns:p14="http://schemas.microsoft.com/office/powerpoint/2010/main"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40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Shape 908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909" name="Shape 909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10" name="Shape 910"/>
          <p:cNvSpPr>
            <a:spLocks noGrp="1"/>
          </p:cNvSpPr>
          <p:nvPr>
            <p:ph type="sldNum" sz="quarter" idx="2"/>
          </p:nvPr>
        </p:nvSpPr>
        <p:spPr>
          <a:xfrm>
            <a:off x="4309861" y="4886339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3342703"/>
      </p:ext>
    </p:extLst>
  </p:cSld>
  <p:clrMapOvr>
    <a:masterClrMapping/>
  </p:clrMapOvr>
  <p:transition xmlns:p14="http://schemas.microsoft.com/office/powerpoint/2010/main"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4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Shape 917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918" name="Shape 918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19" name="Shape 919"/>
          <p:cNvSpPr>
            <a:spLocks noGrp="1"/>
          </p:cNvSpPr>
          <p:nvPr>
            <p:ph type="sldNum" sz="quarter" idx="2"/>
          </p:nvPr>
        </p:nvSpPr>
        <p:spPr>
          <a:xfrm>
            <a:off x="4309861" y="4886339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9966580"/>
      </p:ext>
    </p:extLst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7750443" y="4843477"/>
            <a:ext cx="501139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‹#›</a:t>
            </a:fld>
            <a:endParaRPr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43730337"/>
      </p:ext>
    </p:extLst>
  </p:cSld>
  <p:clrMapOvr>
    <a:masterClrMapping/>
  </p:clrMapOvr>
  <p:transition xmlns:p14="http://schemas.microsoft.com/office/powerpoint/2010/main"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2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Shape 926"/>
          <p:cNvSpPr>
            <a:spLocks noGrp="1"/>
          </p:cNvSpPr>
          <p:nvPr>
            <p:ph type="title"/>
          </p:nvPr>
        </p:nvSpPr>
        <p:spPr>
          <a:xfrm>
            <a:off x="635000" y="114300"/>
            <a:ext cx="7861300" cy="13335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 defTabSz="317490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927" name="Shape 927"/>
          <p:cNvSpPr>
            <a:spLocks noGrp="1"/>
          </p:cNvSpPr>
          <p:nvPr>
            <p:ph type="body" sz="half" idx="1"/>
          </p:nvPr>
        </p:nvSpPr>
        <p:spPr>
          <a:xfrm>
            <a:off x="635000" y="1485902"/>
            <a:ext cx="3835400" cy="30194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71237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8421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605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793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977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28" name="Shape 928"/>
          <p:cNvSpPr>
            <a:spLocks noGrp="1"/>
          </p:cNvSpPr>
          <p:nvPr>
            <p:ph type="sldNum" sz="quarter" idx="2"/>
          </p:nvPr>
        </p:nvSpPr>
        <p:spPr>
          <a:xfrm>
            <a:off x="4406053" y="4914912"/>
            <a:ext cx="330901" cy="246221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 sz="110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1979279"/>
      </p:ext>
    </p:extLst>
  </p:cSld>
  <p:clrMapOvr>
    <a:masterClrMapping/>
  </p:clrMapOvr>
  <p:transition xmlns:p14="http://schemas.microsoft.com/office/powerpoint/2010/main"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24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Shape 935"/>
          <p:cNvSpPr>
            <a:spLocks noGrp="1"/>
          </p:cNvSpPr>
          <p:nvPr>
            <p:ph type="title"/>
          </p:nvPr>
        </p:nvSpPr>
        <p:spPr>
          <a:xfrm>
            <a:off x="635000" y="114300"/>
            <a:ext cx="7861300" cy="13335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 defTabSz="317490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936" name="Shape 936"/>
          <p:cNvSpPr>
            <a:spLocks noGrp="1"/>
          </p:cNvSpPr>
          <p:nvPr>
            <p:ph type="body" sz="half" idx="1"/>
          </p:nvPr>
        </p:nvSpPr>
        <p:spPr>
          <a:xfrm>
            <a:off x="635000" y="1485902"/>
            <a:ext cx="3835400" cy="30194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71237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8421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605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793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977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37" name="Shape 937"/>
          <p:cNvSpPr>
            <a:spLocks noGrp="1"/>
          </p:cNvSpPr>
          <p:nvPr>
            <p:ph type="sldNum" sz="quarter" idx="2"/>
          </p:nvPr>
        </p:nvSpPr>
        <p:spPr>
          <a:xfrm>
            <a:off x="4406053" y="4914912"/>
            <a:ext cx="330901" cy="246221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 sz="110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4265988"/>
      </p:ext>
    </p:extLst>
  </p:cSld>
  <p:clrMapOvr>
    <a:masterClrMapping/>
  </p:clrMapOvr>
  <p:transition xmlns:p14="http://schemas.microsoft.com/office/powerpoint/2010/main"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4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Shape 944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945" name="Shape 945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46" name="Shape 946"/>
          <p:cNvSpPr>
            <a:spLocks noGrp="1"/>
          </p:cNvSpPr>
          <p:nvPr>
            <p:ph type="sldNum" sz="quarter" idx="2"/>
          </p:nvPr>
        </p:nvSpPr>
        <p:spPr>
          <a:xfrm>
            <a:off x="4309861" y="4886339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4354561"/>
      </p:ext>
    </p:extLst>
  </p:cSld>
  <p:clrMapOvr>
    <a:masterClrMapping/>
  </p:clrMapOvr>
  <p:transition xmlns:p14="http://schemas.microsoft.com/office/powerpoint/2010/main"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4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Shape 953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954" name="Shape 954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55" name="Shape 955"/>
          <p:cNvSpPr>
            <a:spLocks noGrp="1"/>
          </p:cNvSpPr>
          <p:nvPr>
            <p:ph type="sldNum" sz="quarter" idx="2"/>
          </p:nvPr>
        </p:nvSpPr>
        <p:spPr>
          <a:xfrm>
            <a:off x="4309861" y="4886339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3654665"/>
      </p:ext>
    </p:extLst>
  </p:cSld>
  <p:clrMapOvr>
    <a:masterClrMapping/>
  </p:clrMapOvr>
  <p:transition xmlns:p14="http://schemas.microsoft.com/office/powerpoint/2010/main"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ireball - No Graphic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Shape 962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 anchor="b"/>
          <a:lstStyle>
            <a:lvl1pPr marL="41275" marR="41275" algn="r">
              <a:defRPr sz="4400" b="0" i="1">
                <a:solidFill>
                  <a:srgbClr val="FFD479"/>
                </a:solidFill>
                <a:uFill>
                  <a:solidFill>
                    <a:srgbClr val="FFD47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Texte du titre</a:t>
            </a:r>
          </a:p>
        </p:txBody>
      </p:sp>
      <p:sp>
        <p:nvSpPr>
          <p:cNvPr id="963" name="Shape 963"/>
          <p:cNvSpPr>
            <a:spLocks noGrp="1"/>
          </p:cNvSpPr>
          <p:nvPr>
            <p:ph type="body" idx="1"/>
          </p:nvPr>
        </p:nvSpPr>
        <p:spPr>
          <a:xfrm>
            <a:off x="685800" y="1543050"/>
            <a:ext cx="7772400" cy="3600450"/>
          </a:xfrm>
          <a:prstGeom prst="rect">
            <a:avLst/>
          </a:prstGeom>
        </p:spPr>
        <p:txBody>
          <a:bodyPr/>
          <a:lstStyle>
            <a:lvl1pPr marL="384163" marR="41275">
              <a:lnSpc>
                <a:spcPct val="100000"/>
              </a:lnSpc>
              <a:spcBef>
                <a:spcPts val="700"/>
              </a:spcBef>
              <a:buClr>
                <a:srgbClr val="FFD479"/>
              </a:buClr>
              <a:buFont typeface="Times New Roman"/>
              <a:buChar char="•"/>
              <a:defRPr sz="3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84200" marR="41275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–"/>
              <a:defRPr sz="2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84239" marR="41275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•"/>
              <a:defRPr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41423" marR="41275">
              <a:lnSpc>
                <a:spcPct val="100000"/>
              </a:lnSpc>
              <a:buClr>
                <a:srgbClr val="FFD479"/>
              </a:buClr>
              <a:buFont typeface="Times New Roman"/>
              <a:defRPr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98607" marR="41275">
              <a:lnSpc>
                <a:spcPct val="100000"/>
              </a:lnSpc>
              <a:buClr>
                <a:srgbClr val="FFD479"/>
              </a:buClr>
              <a:buFont typeface="Times New Roman"/>
              <a:buChar char="•"/>
              <a:defRPr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64" name="Shape 964"/>
          <p:cNvSpPr>
            <a:spLocks noGrp="1"/>
          </p:cNvSpPr>
          <p:nvPr>
            <p:ph type="sldNum" sz="quarter" idx="2"/>
          </p:nvPr>
        </p:nvSpPr>
        <p:spPr>
          <a:xfrm>
            <a:off x="4341268" y="4791078"/>
            <a:ext cx="461464" cy="47192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3020749"/>
      </p:ext>
    </p:extLst>
  </p:cSld>
  <p:clrMapOvr>
    <a:masterClrMapping/>
  </p:clrMapOvr>
  <p:transition xmlns:p14="http://schemas.microsoft.com/office/powerpoint/2010/main"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 copi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1" name="image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972" name="Shape 972"/>
          <p:cNvSpPr>
            <a:spLocks noGrp="1"/>
          </p:cNvSpPr>
          <p:nvPr>
            <p:ph type="title"/>
          </p:nvPr>
        </p:nvSpPr>
        <p:spPr>
          <a:xfrm>
            <a:off x="457200" y="12"/>
            <a:ext cx="8229600" cy="1031083"/>
          </a:xfrm>
          <a:prstGeom prst="rect">
            <a:avLst/>
          </a:prstGeom>
        </p:spPr>
        <p:txBody>
          <a:bodyPr lIns="38100" tIns="38100" rIns="38100" bIns="38100"/>
          <a:lstStyle>
            <a:lvl1pPr marL="0" marR="0">
              <a:defRPr b="0">
                <a:solidFill>
                  <a:srgbClr val="9A224A"/>
                </a:solidFill>
                <a:uFill>
                  <a:solidFill>
                    <a:srgbClr val="9A224A"/>
                  </a:solidFill>
                </a:u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973" name="Shape 973"/>
          <p:cNvSpPr>
            <a:spLocks noGrp="1"/>
          </p:cNvSpPr>
          <p:nvPr>
            <p:ph type="sldNum" sz="quarter" idx="2"/>
          </p:nvPr>
        </p:nvSpPr>
        <p:spPr>
          <a:xfrm>
            <a:off x="8211332" y="4848237"/>
            <a:ext cx="475491" cy="353943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algn="r" defTabSz="914372">
              <a:defRPr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1pPr>
          </a:lstStyle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‹#›</a:t>
            </a:fld>
            <a:endParaRPr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91497636"/>
      </p:ext>
    </p:extLst>
  </p:cSld>
  <p:clrMapOvr>
    <a:masterClrMapping/>
  </p:clrMapOvr>
  <p:transition xmlns:p14="http://schemas.microsoft.com/office/powerpoint/2010/main"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Fireball copie 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Shape 980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 anchor="b"/>
          <a:lstStyle>
            <a:lvl1pPr marL="41275" marR="41275" algn="r">
              <a:defRPr sz="4000" b="0" i="1">
                <a:solidFill>
                  <a:srgbClr val="FFD479"/>
                </a:solidFill>
                <a:uFill>
                  <a:solidFill>
                    <a:srgbClr val="FFD47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Texte du titre</a:t>
            </a:r>
          </a:p>
        </p:txBody>
      </p:sp>
      <p:sp>
        <p:nvSpPr>
          <p:cNvPr id="981" name="Shape 981"/>
          <p:cNvSpPr>
            <a:spLocks noGrp="1"/>
          </p:cNvSpPr>
          <p:nvPr>
            <p:ph type="body" idx="1"/>
          </p:nvPr>
        </p:nvSpPr>
        <p:spPr>
          <a:xfrm>
            <a:off x="685800" y="1543050"/>
            <a:ext cx="7772400" cy="3600450"/>
          </a:xfrm>
          <a:prstGeom prst="rect">
            <a:avLst/>
          </a:prstGeom>
        </p:spPr>
        <p:txBody>
          <a:bodyPr/>
          <a:lstStyle>
            <a:lvl1pPr marL="384163" marR="41275">
              <a:lnSpc>
                <a:spcPct val="100000"/>
              </a:lnSpc>
              <a:spcBef>
                <a:spcPts val="700"/>
              </a:spcBef>
              <a:buClr>
                <a:srgbClr val="FFD479"/>
              </a:buClr>
              <a:buFont typeface="Times New Roman"/>
              <a:buChar char="•"/>
              <a:defRPr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84200" marR="41275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–"/>
              <a:def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84239" marR="41275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•"/>
              <a:defRPr sz="2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41423" marR="41275">
              <a:lnSpc>
                <a:spcPct val="100000"/>
              </a:lnSpc>
              <a:buClr>
                <a:srgbClr val="FFD479"/>
              </a:buClr>
              <a:buFont typeface="Times New Roman"/>
              <a:defRPr sz="16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98607" marR="41275">
              <a:lnSpc>
                <a:spcPct val="100000"/>
              </a:lnSpc>
              <a:buClr>
                <a:srgbClr val="FFD479"/>
              </a:buClr>
              <a:buFont typeface="Times New Roman"/>
              <a:buChar char="•"/>
              <a:defRPr sz="16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82" name="Shape 982"/>
          <p:cNvSpPr>
            <a:spLocks noGrp="1"/>
          </p:cNvSpPr>
          <p:nvPr>
            <p:ph type="sldNum" sz="quarter" idx="2"/>
          </p:nvPr>
        </p:nvSpPr>
        <p:spPr>
          <a:xfrm>
            <a:off x="7368207" y="4778978"/>
            <a:ext cx="274996" cy="271869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5524837"/>
      </p:ext>
    </p:extLst>
  </p:cSld>
  <p:clrMapOvr>
    <a:masterClrMapping/>
  </p:clrMapOvr>
  <p:transition xmlns:p14="http://schemas.microsoft.com/office/powerpoint/2010/main"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Fireball copie 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Shape 989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 anchor="b"/>
          <a:lstStyle>
            <a:lvl1pPr marL="41275" marR="41275" algn="r">
              <a:defRPr sz="4000" b="0" i="1">
                <a:solidFill>
                  <a:srgbClr val="FFD479"/>
                </a:solidFill>
                <a:uFill>
                  <a:solidFill>
                    <a:srgbClr val="FFD47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Texte du titre</a:t>
            </a:r>
          </a:p>
        </p:txBody>
      </p:sp>
      <p:sp>
        <p:nvSpPr>
          <p:cNvPr id="990" name="Shape 990"/>
          <p:cNvSpPr>
            <a:spLocks noGrp="1"/>
          </p:cNvSpPr>
          <p:nvPr>
            <p:ph type="body" idx="1"/>
          </p:nvPr>
        </p:nvSpPr>
        <p:spPr>
          <a:xfrm>
            <a:off x="685800" y="1543050"/>
            <a:ext cx="7772400" cy="3600450"/>
          </a:xfrm>
          <a:prstGeom prst="rect">
            <a:avLst/>
          </a:prstGeom>
        </p:spPr>
        <p:txBody>
          <a:bodyPr/>
          <a:lstStyle>
            <a:lvl1pPr marL="384163" marR="41275">
              <a:lnSpc>
                <a:spcPct val="100000"/>
              </a:lnSpc>
              <a:spcBef>
                <a:spcPts val="700"/>
              </a:spcBef>
              <a:buClr>
                <a:srgbClr val="FFD479"/>
              </a:buClr>
              <a:buFont typeface="Times New Roman"/>
              <a:buChar char="•"/>
              <a:defRPr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84200" marR="41275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–"/>
              <a:def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84239" marR="41275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•"/>
              <a:defRPr sz="2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41423" marR="41275">
              <a:lnSpc>
                <a:spcPct val="100000"/>
              </a:lnSpc>
              <a:buClr>
                <a:srgbClr val="FFD479"/>
              </a:buClr>
              <a:buFont typeface="Times New Roman"/>
              <a:defRPr sz="16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98607" marR="41275">
              <a:lnSpc>
                <a:spcPct val="100000"/>
              </a:lnSpc>
              <a:buClr>
                <a:srgbClr val="FFD479"/>
              </a:buClr>
              <a:buFont typeface="Times New Roman"/>
              <a:buChar char="•"/>
              <a:defRPr sz="16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91" name="Shape 991"/>
          <p:cNvSpPr>
            <a:spLocks noGrp="1"/>
          </p:cNvSpPr>
          <p:nvPr>
            <p:ph type="sldNum" sz="quarter" idx="2"/>
          </p:nvPr>
        </p:nvSpPr>
        <p:spPr>
          <a:xfrm>
            <a:off x="7368207" y="4778978"/>
            <a:ext cx="274996" cy="271869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8488799"/>
      </p:ext>
    </p:extLst>
  </p:cSld>
  <p:clrMapOvr>
    <a:masterClrMapping/>
  </p:clrMapOvr>
  <p:transition xmlns:p14="http://schemas.microsoft.com/office/powerpoint/2010/main"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sous-titre copie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Shape 998"/>
          <p:cNvSpPr>
            <a:spLocks noGrp="1"/>
          </p:cNvSpPr>
          <p:nvPr>
            <p:ph type="title"/>
          </p:nvPr>
        </p:nvSpPr>
        <p:spPr>
          <a:xfrm>
            <a:off x="647700" y="962027"/>
            <a:ext cx="7861300" cy="16097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b"/>
          <a:lstStyle>
            <a:lvl1pPr marL="0" marR="0" algn="ctr" defTabSz="317490">
              <a:defRPr sz="44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999" name="Shape 999"/>
          <p:cNvSpPr>
            <a:spLocks noGrp="1"/>
          </p:cNvSpPr>
          <p:nvPr>
            <p:ph type="body" sz="quarter" idx="1"/>
          </p:nvPr>
        </p:nvSpPr>
        <p:spPr>
          <a:xfrm>
            <a:off x="647700" y="2647950"/>
            <a:ext cx="7861300" cy="66675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indent="0" algn="ctr" defTabSz="31749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0" marR="0" indent="0" algn="ctr" defTabSz="31749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0" marR="0" indent="0" algn="ctr" defTabSz="31749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0" marR="0" indent="0" algn="ctr" defTabSz="317490">
              <a:lnSpc>
                <a:spcPct val="100000"/>
              </a:lnSpc>
              <a:spcBef>
                <a:spcPts val="0"/>
              </a:spcBef>
              <a:buSzTx/>
              <a:buNone/>
              <a:defRPr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0" marR="0" indent="0" algn="ctr" defTabSz="317490">
              <a:lnSpc>
                <a:spcPct val="100000"/>
              </a:lnSpc>
              <a:spcBef>
                <a:spcPts val="0"/>
              </a:spcBef>
              <a:buSzTx/>
              <a:buNone/>
              <a:defRPr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00" name="Shape 1000"/>
          <p:cNvSpPr>
            <a:spLocks noGrp="1"/>
          </p:cNvSpPr>
          <p:nvPr>
            <p:ph type="sldNum" sz="quarter" idx="2"/>
          </p:nvPr>
        </p:nvSpPr>
        <p:spPr>
          <a:xfrm>
            <a:off x="4413775" y="4943477"/>
            <a:ext cx="310375" cy="241092"/>
          </a:xfrm>
          <a:prstGeom prst="rect">
            <a:avLst/>
          </a:prstGeom>
        </p:spPr>
        <p:txBody>
          <a:bodyPr/>
          <a:lstStyle>
            <a:lvl1pPr defTabSz="317490">
              <a:defRPr sz="90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225749"/>
      </p:ext>
    </p:extLst>
  </p:cSld>
  <p:clrMapOvr>
    <a:masterClrMapping/>
  </p:clrMapOvr>
  <p:transition xmlns:p14="http://schemas.microsoft.com/office/powerpoint/2010/main"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rnal branded PowerPoint template finalv2 copi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7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2925" y="169078"/>
            <a:ext cx="8010526" cy="777479"/>
          </a:xfrm>
          <a:prstGeom prst="rect">
            <a:avLst/>
          </a:prstGeom>
          <a:ln w="12700">
            <a:miter lim="400000"/>
          </a:ln>
        </p:spPr>
      </p:pic>
      <p:sp>
        <p:nvSpPr>
          <p:cNvPr id="1008" name="Shape 1008"/>
          <p:cNvSpPr>
            <a:spLocks noGrp="1"/>
          </p:cNvSpPr>
          <p:nvPr>
            <p:ph type="title"/>
          </p:nvPr>
        </p:nvSpPr>
        <p:spPr>
          <a:xfrm>
            <a:off x="644525" y="0"/>
            <a:ext cx="7778750" cy="1104900"/>
          </a:xfrm>
          <a:prstGeom prst="rect">
            <a:avLst/>
          </a:prstGeom>
        </p:spPr>
        <p:txBody>
          <a:bodyPr lIns="0" tIns="0" rIns="0" bIns="0"/>
          <a:lstStyle>
            <a:lvl1pPr marL="0" marR="0" defTabSz="981043">
              <a:lnSpc>
                <a:spcPct val="90000"/>
              </a:lnSpc>
              <a:spcBef>
                <a:spcPts val="500"/>
              </a:spcBef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1009" name="Shape 1009"/>
          <p:cNvSpPr>
            <a:spLocks noGrp="1"/>
          </p:cNvSpPr>
          <p:nvPr>
            <p:ph type="body" idx="1"/>
          </p:nvPr>
        </p:nvSpPr>
        <p:spPr>
          <a:xfrm>
            <a:off x="669925" y="1120379"/>
            <a:ext cx="7875588" cy="4023123"/>
          </a:xfrm>
          <a:prstGeom prst="rect">
            <a:avLst/>
          </a:prstGeom>
        </p:spPr>
        <p:txBody>
          <a:bodyPr lIns="0" tIns="0" rIns="0" bIns="0"/>
          <a:lstStyle>
            <a:lvl1pPr marL="287329" marR="0" indent="-287329" defTabSz="981043">
              <a:lnSpc>
                <a:spcPct val="100000"/>
              </a:lnSpc>
              <a:spcBef>
                <a:spcPts val="300"/>
              </a:spcBef>
              <a:buClr>
                <a:srgbClr val="9C1748"/>
              </a:buClr>
              <a:buFont typeface="Verdana"/>
              <a:buChar char="•"/>
              <a:defRPr sz="18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1pPr>
            <a:lvl2pPr marL="738163" marR="0" indent="-269867" defTabSz="981043">
              <a:lnSpc>
                <a:spcPct val="100000"/>
              </a:lnSpc>
              <a:spcBef>
                <a:spcPts val="300"/>
              </a:spcBef>
              <a:buClr>
                <a:srgbClr val="002778"/>
              </a:buClr>
              <a:buSzPct val="100000"/>
              <a:buFont typeface="Verdana"/>
              <a:buChar char="•"/>
              <a:defRPr sz="16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2pPr>
            <a:lvl3pPr marL="1227097" marR="0" indent="-274629" defTabSz="981043">
              <a:lnSpc>
                <a:spcPct val="100000"/>
              </a:lnSpc>
              <a:spcBef>
                <a:spcPts val="200"/>
              </a:spcBef>
              <a:buClr>
                <a:srgbClr val="00C4FF"/>
              </a:buClr>
              <a:buSzPct val="100000"/>
              <a:buFont typeface="Verdana"/>
              <a:buChar char="•"/>
              <a:defRPr sz="14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3pPr>
            <a:lvl4pPr marL="1708094" marR="0" indent="-293677" defTabSz="981043">
              <a:lnSpc>
                <a:spcPct val="100000"/>
              </a:lnSpc>
              <a:spcBef>
                <a:spcPts val="200"/>
              </a:spcBef>
              <a:buClr>
                <a:srgbClr val="9EB2D6"/>
              </a:buClr>
              <a:buFont typeface="Verdana"/>
              <a:buChar char="•"/>
              <a:defRPr sz="12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4pPr>
            <a:lvl5pPr marL="2176392" marR="0" indent="-303204" defTabSz="981043">
              <a:lnSpc>
                <a:spcPct val="100000"/>
              </a:lnSpc>
              <a:spcBef>
                <a:spcPts val="200"/>
              </a:spcBef>
              <a:buClr>
                <a:srgbClr val="F0D6E1"/>
              </a:buClr>
              <a:buFont typeface="Verdana"/>
              <a:buChar char="•"/>
              <a:defRPr sz="12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10" name="Shape 1010"/>
          <p:cNvSpPr>
            <a:spLocks noGrp="1"/>
          </p:cNvSpPr>
          <p:nvPr>
            <p:ph type="sldNum" sz="quarter" idx="2"/>
          </p:nvPr>
        </p:nvSpPr>
        <p:spPr>
          <a:xfrm>
            <a:off x="4365726" y="4791075"/>
            <a:ext cx="412573" cy="31803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1pPr>
          </a:lstStyle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‹#›</a:t>
            </a:fld>
            <a:endParaRPr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43556248"/>
      </p:ext>
    </p:extLst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xfrm>
            <a:off x="4309861" y="4886339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9052147"/>
      </p:ext>
    </p:extLst>
  </p:cSld>
  <p:clrMapOvr>
    <a:masterClrMapping/>
  </p:clrMapOvr>
  <p:transition xmlns:p14="http://schemas.microsoft.com/office/powerpoint/2010/main"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sous-titre copie 4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Shape 1017"/>
          <p:cNvSpPr>
            <a:spLocks noGrp="1"/>
          </p:cNvSpPr>
          <p:nvPr>
            <p:ph type="title"/>
          </p:nvPr>
        </p:nvSpPr>
        <p:spPr>
          <a:xfrm>
            <a:off x="647700" y="962027"/>
            <a:ext cx="7861300" cy="16097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b"/>
          <a:lstStyle>
            <a:lvl1pPr marL="0" marR="0" algn="ctr" defTabSz="317490">
              <a:defRPr sz="44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018" name="Shape 1018"/>
          <p:cNvSpPr>
            <a:spLocks noGrp="1"/>
          </p:cNvSpPr>
          <p:nvPr>
            <p:ph type="body" sz="quarter" idx="1"/>
          </p:nvPr>
        </p:nvSpPr>
        <p:spPr>
          <a:xfrm>
            <a:off x="647700" y="2647950"/>
            <a:ext cx="7861300" cy="66675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indent="0" algn="ctr" defTabSz="31749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0" marR="0" indent="0" algn="ctr" defTabSz="31749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0" marR="0" indent="0" algn="ctr" defTabSz="31749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0" marR="0" indent="0" algn="ctr" defTabSz="317490">
              <a:lnSpc>
                <a:spcPct val="100000"/>
              </a:lnSpc>
              <a:spcBef>
                <a:spcPts val="0"/>
              </a:spcBef>
              <a:buSzTx/>
              <a:buNone/>
              <a:defRPr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0" marR="0" indent="0" algn="ctr" defTabSz="317490">
              <a:lnSpc>
                <a:spcPct val="100000"/>
              </a:lnSpc>
              <a:spcBef>
                <a:spcPts val="0"/>
              </a:spcBef>
              <a:buSzTx/>
              <a:buNone/>
              <a:defRPr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19" name="Shape 1019"/>
          <p:cNvSpPr>
            <a:spLocks noGrp="1"/>
          </p:cNvSpPr>
          <p:nvPr>
            <p:ph type="sldNum" sz="quarter" idx="2"/>
          </p:nvPr>
        </p:nvSpPr>
        <p:spPr>
          <a:xfrm>
            <a:off x="4413775" y="4943477"/>
            <a:ext cx="310375" cy="241092"/>
          </a:xfrm>
          <a:prstGeom prst="rect">
            <a:avLst/>
          </a:prstGeom>
        </p:spPr>
        <p:txBody>
          <a:bodyPr/>
          <a:lstStyle>
            <a:lvl1pPr defTabSz="317490">
              <a:defRPr sz="90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5217987"/>
      </p:ext>
    </p:extLst>
  </p:cSld>
  <p:clrMapOvr>
    <a:masterClrMapping/>
  </p:clrMapOvr>
  <p:transition xmlns:p14="http://schemas.microsoft.com/office/powerpoint/2010/main"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ireball - No Graphics copie 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1026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 anchor="b"/>
          <a:lstStyle>
            <a:lvl1pPr marL="41275" marR="41275" algn="r">
              <a:defRPr sz="4200" b="0" i="1">
                <a:solidFill>
                  <a:srgbClr val="FFD479"/>
                </a:solidFill>
                <a:uFill>
                  <a:solidFill>
                    <a:srgbClr val="FFD47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Texte du titre</a:t>
            </a:r>
          </a:p>
        </p:txBody>
      </p:sp>
      <p:sp>
        <p:nvSpPr>
          <p:cNvPr id="1027" name="Shape 1027"/>
          <p:cNvSpPr>
            <a:spLocks noGrp="1"/>
          </p:cNvSpPr>
          <p:nvPr>
            <p:ph type="body" idx="1"/>
          </p:nvPr>
        </p:nvSpPr>
        <p:spPr>
          <a:xfrm>
            <a:off x="685800" y="1543050"/>
            <a:ext cx="7772400" cy="3600450"/>
          </a:xfrm>
          <a:prstGeom prst="rect">
            <a:avLst/>
          </a:prstGeom>
        </p:spPr>
        <p:txBody>
          <a:bodyPr/>
          <a:lstStyle>
            <a:lvl1pPr marL="384163" marR="41275">
              <a:lnSpc>
                <a:spcPct val="100000"/>
              </a:lnSpc>
              <a:spcBef>
                <a:spcPts val="700"/>
              </a:spcBef>
              <a:buClr>
                <a:srgbClr val="FFD479"/>
              </a:buClr>
              <a:buFont typeface="Times New Roman"/>
              <a:buChar char="•"/>
              <a:defRPr sz="3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84200" marR="41275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–"/>
              <a:defRPr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84239" marR="41275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•"/>
              <a:defRPr sz="2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41423" marR="41275">
              <a:lnSpc>
                <a:spcPct val="100000"/>
              </a:lnSpc>
              <a:buClr>
                <a:srgbClr val="FFD479"/>
              </a:buClr>
              <a:buFont typeface="Times New Roman"/>
              <a:defRPr sz="1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98607" marR="41275">
              <a:lnSpc>
                <a:spcPct val="100000"/>
              </a:lnSpc>
              <a:buClr>
                <a:srgbClr val="FFD479"/>
              </a:buClr>
              <a:buFont typeface="Times New Roman"/>
              <a:buChar char="•"/>
              <a:defRPr sz="1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28" name="Shape 1028"/>
          <p:cNvSpPr>
            <a:spLocks noGrp="1"/>
          </p:cNvSpPr>
          <p:nvPr>
            <p:ph type="sldNum" sz="quarter" idx="2"/>
          </p:nvPr>
        </p:nvSpPr>
        <p:spPr>
          <a:xfrm>
            <a:off x="4355031" y="4791076"/>
            <a:ext cx="431558" cy="44114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4226948"/>
      </p:ext>
    </p:extLst>
  </p:cSld>
  <p:clrMapOvr>
    <a:masterClrMapping/>
  </p:clrMapOvr>
  <p:transition xmlns:p14="http://schemas.microsoft.com/office/powerpoint/2010/main"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copi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Shape 1035"/>
          <p:cNvSpPr>
            <a:spLocks noGrp="1"/>
          </p:cNvSpPr>
          <p:nvPr>
            <p:ph type="title"/>
          </p:nvPr>
        </p:nvSpPr>
        <p:spPr>
          <a:xfrm>
            <a:off x="635000" y="108514"/>
            <a:ext cx="7861300" cy="1345076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036" name="Shape 1036"/>
          <p:cNvSpPr>
            <a:spLocks noGrp="1"/>
          </p:cNvSpPr>
          <p:nvPr>
            <p:ph type="body" idx="1"/>
          </p:nvPr>
        </p:nvSpPr>
        <p:spPr>
          <a:xfrm>
            <a:off x="635000" y="847727"/>
            <a:ext cx="7861300" cy="429577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63555" marR="0" indent="-409563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1pPr>
            <a:lvl2pPr marL="1120739" marR="0" indent="-409563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2pPr>
            <a:lvl3pPr marL="1577924" marR="0" indent="-409563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3pPr>
            <a:lvl4pPr marL="2035109" marR="0" indent="-409563">
              <a:lnSpc>
                <a:spcPct val="100000"/>
              </a:lnSpc>
              <a:spcBef>
                <a:spcPts val="2100"/>
              </a:spcBef>
              <a:buSzPct val="139000"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4pPr>
            <a:lvl5pPr marL="2492295" marR="0" indent="-409563">
              <a:lnSpc>
                <a:spcPct val="100000"/>
              </a:lnSpc>
              <a:spcBef>
                <a:spcPts val="2100"/>
              </a:spcBef>
              <a:buSzPct val="139000"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37" name="Shape 1037"/>
          <p:cNvSpPr>
            <a:spLocks noGrp="1"/>
          </p:cNvSpPr>
          <p:nvPr>
            <p:ph type="sldNum" sz="quarter" idx="2"/>
          </p:nvPr>
        </p:nvSpPr>
        <p:spPr>
          <a:xfrm>
            <a:off x="4393738" y="4791087"/>
            <a:ext cx="356549" cy="27186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1293544"/>
      </p:ext>
    </p:extLst>
  </p:cSld>
  <p:clrMapOvr>
    <a:masterClrMapping/>
  </p:clrMapOvr>
  <p:transition xmlns:p14="http://schemas.microsoft.com/office/powerpoint/2010/main"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nging_white copi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Shape 1044"/>
          <p:cNvSpPr>
            <a:spLocks noGrp="1"/>
          </p:cNvSpPr>
          <p:nvPr>
            <p:ph type="title"/>
          </p:nvPr>
        </p:nvSpPr>
        <p:spPr>
          <a:xfrm>
            <a:off x="476273" y="86926"/>
            <a:ext cx="8188325" cy="1132285"/>
          </a:xfrm>
          <a:prstGeom prst="rect">
            <a:avLst/>
          </a:prstGeom>
        </p:spPr>
        <p:txBody>
          <a:bodyPr lIns="0" tIns="0" rIns="0" bIns="0"/>
          <a:lstStyle>
            <a:lvl1pPr marL="0" marR="0">
              <a:defRPr sz="24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1045" name="Shape 1045"/>
          <p:cNvSpPr>
            <a:spLocks noGrp="1"/>
          </p:cNvSpPr>
          <p:nvPr>
            <p:ph type="body" idx="1"/>
          </p:nvPr>
        </p:nvSpPr>
        <p:spPr>
          <a:xfrm>
            <a:off x="476273" y="1219200"/>
            <a:ext cx="8186739" cy="3924300"/>
          </a:xfrm>
          <a:prstGeom prst="rect">
            <a:avLst/>
          </a:prstGeom>
        </p:spPr>
        <p:txBody>
          <a:bodyPr lIns="0" tIns="0" rIns="0" bIns="0"/>
          <a:lstStyle>
            <a:lvl1pPr marL="263517" marR="0" indent="-263517">
              <a:lnSpc>
                <a:spcPct val="100000"/>
              </a:lnSpc>
              <a:spcBef>
                <a:spcPts val="500"/>
              </a:spcBef>
              <a:buClr>
                <a:srgbClr val="00C4FF"/>
              </a:buClr>
              <a:buFont typeface="Verdana"/>
              <a:buChar char="•"/>
              <a:defRPr sz="18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1pPr>
            <a:lvl2pPr marL="803249" marR="0" indent="-263517">
              <a:lnSpc>
                <a:spcPct val="100000"/>
              </a:lnSpc>
              <a:spcBef>
                <a:spcPts val="400"/>
              </a:spcBef>
              <a:buClr>
                <a:srgbClr val="ED610C"/>
              </a:buClr>
              <a:buSzPct val="100000"/>
              <a:buFont typeface="Verdana"/>
              <a:buChar char="•"/>
              <a:defRPr sz="16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2pPr>
            <a:lvl3pPr marL="1344568" marR="0" indent="-268279">
              <a:lnSpc>
                <a:spcPct val="100000"/>
              </a:lnSpc>
              <a:buClr>
                <a:srgbClr val="002778"/>
              </a:buClr>
              <a:buSzPct val="100000"/>
              <a:buFont typeface="Verdana"/>
              <a:buChar char="•"/>
              <a:defRPr sz="20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3pPr>
            <a:lvl4pPr marL="1884302" marR="0" indent="-263517">
              <a:lnSpc>
                <a:spcPct val="100000"/>
              </a:lnSpc>
              <a:spcBef>
                <a:spcPts val="300"/>
              </a:spcBef>
              <a:buClr>
                <a:srgbClr val="9D8F83"/>
              </a:buClr>
              <a:buFont typeface="Verdana"/>
              <a:buChar char="•"/>
              <a:defRPr sz="12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4pPr>
            <a:lvl5pPr marL="2424036" marR="0" indent="-277804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defRPr sz="11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46" name="Shape 1046"/>
          <p:cNvSpPr>
            <a:spLocks noGrp="1"/>
          </p:cNvSpPr>
          <p:nvPr>
            <p:ph type="sldNum" sz="quarter" idx="2"/>
          </p:nvPr>
        </p:nvSpPr>
        <p:spPr>
          <a:xfrm>
            <a:off x="4363973" y="4791087"/>
            <a:ext cx="416054" cy="41036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806925"/>
      </p:ext>
    </p:extLst>
  </p:cSld>
  <p:clrMapOvr>
    <a:masterClrMapping/>
  </p:clrMapOvr>
  <p:transition xmlns:p14="http://schemas.microsoft.com/office/powerpoint/2010/main"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copie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Shape 1053"/>
          <p:cNvSpPr>
            <a:spLocks noGrp="1"/>
          </p:cNvSpPr>
          <p:nvPr>
            <p:ph type="title"/>
          </p:nvPr>
        </p:nvSpPr>
        <p:spPr>
          <a:xfrm>
            <a:off x="635000" y="114300"/>
            <a:ext cx="7861300" cy="13335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 defTabSz="317490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054" name="Shape 1054"/>
          <p:cNvSpPr>
            <a:spLocks noGrp="1"/>
          </p:cNvSpPr>
          <p:nvPr>
            <p:ph type="body" idx="1"/>
          </p:nvPr>
        </p:nvSpPr>
        <p:spPr>
          <a:xfrm>
            <a:off x="635000" y="1485902"/>
            <a:ext cx="7861300" cy="30194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702328" marR="0" indent="-410238" defTabSz="317490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59515" marR="0" indent="-410238" defTabSz="317490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616699" marR="0" indent="-410238" defTabSz="317490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73884" marR="0" indent="-410238" defTabSz="317490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531071" marR="0" indent="-410238" defTabSz="317490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55" name="Shape 1055"/>
          <p:cNvSpPr>
            <a:spLocks noGrp="1"/>
          </p:cNvSpPr>
          <p:nvPr>
            <p:ph type="sldNum" sz="quarter" idx="2"/>
          </p:nvPr>
        </p:nvSpPr>
        <p:spPr>
          <a:xfrm>
            <a:off x="4406053" y="4924437"/>
            <a:ext cx="330901" cy="246221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 sz="110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5172121"/>
      </p:ext>
    </p:extLst>
  </p:cSld>
  <p:clrMapOvr>
    <a:masterClrMapping/>
  </p:clrMapOvr>
  <p:transition xmlns:p14="http://schemas.microsoft.com/office/powerpoint/2010/main"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nging_white copi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Shape 1062"/>
          <p:cNvSpPr>
            <a:spLocks noGrp="1"/>
          </p:cNvSpPr>
          <p:nvPr>
            <p:ph type="title"/>
          </p:nvPr>
        </p:nvSpPr>
        <p:spPr>
          <a:xfrm>
            <a:off x="476273" y="86926"/>
            <a:ext cx="8188325" cy="1132285"/>
          </a:xfrm>
          <a:prstGeom prst="rect">
            <a:avLst/>
          </a:prstGeom>
        </p:spPr>
        <p:txBody>
          <a:bodyPr lIns="0" tIns="0" rIns="0" bIns="0"/>
          <a:lstStyle>
            <a:lvl1pPr marL="0" marR="0">
              <a:defRPr sz="24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1063" name="Shape 1063"/>
          <p:cNvSpPr>
            <a:spLocks noGrp="1"/>
          </p:cNvSpPr>
          <p:nvPr>
            <p:ph type="body" idx="1"/>
          </p:nvPr>
        </p:nvSpPr>
        <p:spPr>
          <a:xfrm>
            <a:off x="476273" y="1219200"/>
            <a:ext cx="8186739" cy="3924300"/>
          </a:xfrm>
          <a:prstGeom prst="rect">
            <a:avLst/>
          </a:prstGeom>
        </p:spPr>
        <p:txBody>
          <a:bodyPr lIns="0" tIns="0" rIns="0" bIns="0"/>
          <a:lstStyle>
            <a:lvl1pPr marL="263517" marR="0" indent="-263517">
              <a:lnSpc>
                <a:spcPct val="100000"/>
              </a:lnSpc>
              <a:spcBef>
                <a:spcPts val="500"/>
              </a:spcBef>
              <a:buClr>
                <a:srgbClr val="00C4FF"/>
              </a:buClr>
              <a:buFont typeface="Verdana"/>
              <a:buChar char="•"/>
              <a:defRPr sz="18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1pPr>
            <a:lvl2pPr marL="803249" marR="0" indent="-263517">
              <a:lnSpc>
                <a:spcPct val="100000"/>
              </a:lnSpc>
              <a:spcBef>
                <a:spcPts val="400"/>
              </a:spcBef>
              <a:buClr>
                <a:srgbClr val="ED610C"/>
              </a:buClr>
              <a:buSzPct val="100000"/>
              <a:buFont typeface="Verdana"/>
              <a:buChar char="•"/>
              <a:defRPr sz="16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2pPr>
            <a:lvl3pPr marL="1344568" marR="0" indent="-268279">
              <a:lnSpc>
                <a:spcPct val="100000"/>
              </a:lnSpc>
              <a:buClr>
                <a:srgbClr val="002778"/>
              </a:buClr>
              <a:buSzPct val="100000"/>
              <a:buFont typeface="Verdana"/>
              <a:buChar char="•"/>
              <a:defRPr sz="20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3pPr>
            <a:lvl4pPr marL="1884302" marR="0" indent="-263517">
              <a:lnSpc>
                <a:spcPct val="100000"/>
              </a:lnSpc>
              <a:spcBef>
                <a:spcPts val="300"/>
              </a:spcBef>
              <a:buClr>
                <a:srgbClr val="9D8F83"/>
              </a:buClr>
              <a:buFont typeface="Verdana"/>
              <a:buChar char="•"/>
              <a:defRPr sz="12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4pPr>
            <a:lvl5pPr marL="2424036" marR="0" indent="-277804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defRPr sz="11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64" name="Shape 1064"/>
          <p:cNvSpPr>
            <a:spLocks noGrp="1"/>
          </p:cNvSpPr>
          <p:nvPr>
            <p:ph type="sldNum" sz="quarter" idx="2"/>
          </p:nvPr>
        </p:nvSpPr>
        <p:spPr>
          <a:xfrm>
            <a:off x="4363973" y="4791087"/>
            <a:ext cx="416054" cy="41036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1289110"/>
      </p:ext>
    </p:extLst>
  </p:cSld>
  <p:clrMapOvr>
    <a:masterClrMapping/>
  </p:clrMapOvr>
  <p:transition xmlns:p14="http://schemas.microsoft.com/office/powerpoint/2010/main"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nging_white copi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Shape 1071"/>
          <p:cNvSpPr>
            <a:spLocks noGrp="1"/>
          </p:cNvSpPr>
          <p:nvPr>
            <p:ph type="title"/>
          </p:nvPr>
        </p:nvSpPr>
        <p:spPr>
          <a:xfrm>
            <a:off x="476273" y="86926"/>
            <a:ext cx="8188325" cy="1132285"/>
          </a:xfrm>
          <a:prstGeom prst="rect">
            <a:avLst/>
          </a:prstGeom>
        </p:spPr>
        <p:txBody>
          <a:bodyPr lIns="0" tIns="0" rIns="0" bIns="0"/>
          <a:lstStyle>
            <a:lvl1pPr marL="0" marR="0">
              <a:defRPr sz="24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1072" name="Shape 1072"/>
          <p:cNvSpPr>
            <a:spLocks noGrp="1"/>
          </p:cNvSpPr>
          <p:nvPr>
            <p:ph type="body" idx="1"/>
          </p:nvPr>
        </p:nvSpPr>
        <p:spPr>
          <a:xfrm>
            <a:off x="476273" y="1219200"/>
            <a:ext cx="8186739" cy="3924300"/>
          </a:xfrm>
          <a:prstGeom prst="rect">
            <a:avLst/>
          </a:prstGeom>
        </p:spPr>
        <p:txBody>
          <a:bodyPr lIns="0" tIns="0" rIns="0" bIns="0"/>
          <a:lstStyle>
            <a:lvl1pPr marL="263517" marR="0" indent="-263517">
              <a:lnSpc>
                <a:spcPct val="100000"/>
              </a:lnSpc>
              <a:spcBef>
                <a:spcPts val="500"/>
              </a:spcBef>
              <a:buClr>
                <a:srgbClr val="00C4FF"/>
              </a:buClr>
              <a:buFont typeface="Verdana"/>
              <a:buChar char="•"/>
              <a:defRPr sz="18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1pPr>
            <a:lvl2pPr marL="803249" marR="0" indent="-263517">
              <a:lnSpc>
                <a:spcPct val="100000"/>
              </a:lnSpc>
              <a:spcBef>
                <a:spcPts val="400"/>
              </a:spcBef>
              <a:buClr>
                <a:srgbClr val="ED610C"/>
              </a:buClr>
              <a:buSzPct val="100000"/>
              <a:buFont typeface="Verdana"/>
              <a:buChar char="•"/>
              <a:defRPr sz="16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2pPr>
            <a:lvl3pPr marL="1344568" marR="0" indent="-268279">
              <a:lnSpc>
                <a:spcPct val="100000"/>
              </a:lnSpc>
              <a:buClr>
                <a:srgbClr val="002778"/>
              </a:buClr>
              <a:buSzPct val="100000"/>
              <a:buFont typeface="Verdana"/>
              <a:buChar char="•"/>
              <a:defRPr sz="20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3pPr>
            <a:lvl4pPr marL="1884302" marR="0" indent="-263517">
              <a:lnSpc>
                <a:spcPct val="100000"/>
              </a:lnSpc>
              <a:spcBef>
                <a:spcPts val="300"/>
              </a:spcBef>
              <a:buClr>
                <a:srgbClr val="9D8F83"/>
              </a:buClr>
              <a:buFont typeface="Verdana"/>
              <a:buChar char="•"/>
              <a:defRPr sz="12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4pPr>
            <a:lvl5pPr marL="2424036" marR="0" indent="-277804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defRPr sz="11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73" name="Shape 1073"/>
          <p:cNvSpPr>
            <a:spLocks noGrp="1"/>
          </p:cNvSpPr>
          <p:nvPr>
            <p:ph type="sldNum" sz="quarter" idx="2"/>
          </p:nvPr>
        </p:nvSpPr>
        <p:spPr>
          <a:xfrm>
            <a:off x="4363973" y="4791087"/>
            <a:ext cx="416054" cy="41036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5538297"/>
      </p:ext>
    </p:extLst>
  </p:cSld>
  <p:clrMapOvr>
    <a:masterClrMapping/>
  </p:clrMapOvr>
  <p:transition xmlns:p14="http://schemas.microsoft.com/office/powerpoint/2010/main"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nging_white copi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Shape 1080"/>
          <p:cNvSpPr>
            <a:spLocks noGrp="1"/>
          </p:cNvSpPr>
          <p:nvPr>
            <p:ph type="title"/>
          </p:nvPr>
        </p:nvSpPr>
        <p:spPr>
          <a:xfrm>
            <a:off x="476273" y="86926"/>
            <a:ext cx="8188325" cy="1132285"/>
          </a:xfrm>
          <a:prstGeom prst="rect">
            <a:avLst/>
          </a:prstGeom>
        </p:spPr>
        <p:txBody>
          <a:bodyPr lIns="0" tIns="0" rIns="0" bIns="0"/>
          <a:lstStyle>
            <a:lvl1pPr marL="0" marR="0">
              <a:defRPr sz="24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1081" name="Shape 1081"/>
          <p:cNvSpPr>
            <a:spLocks noGrp="1"/>
          </p:cNvSpPr>
          <p:nvPr>
            <p:ph type="body" idx="1"/>
          </p:nvPr>
        </p:nvSpPr>
        <p:spPr>
          <a:xfrm>
            <a:off x="476273" y="1219200"/>
            <a:ext cx="8186739" cy="3924300"/>
          </a:xfrm>
          <a:prstGeom prst="rect">
            <a:avLst/>
          </a:prstGeom>
        </p:spPr>
        <p:txBody>
          <a:bodyPr lIns="0" tIns="0" rIns="0" bIns="0"/>
          <a:lstStyle>
            <a:lvl1pPr marL="263517" marR="0" indent="-263517">
              <a:lnSpc>
                <a:spcPct val="100000"/>
              </a:lnSpc>
              <a:spcBef>
                <a:spcPts val="500"/>
              </a:spcBef>
              <a:buClr>
                <a:srgbClr val="00C4FF"/>
              </a:buClr>
              <a:buFont typeface="Verdana"/>
              <a:buChar char="•"/>
              <a:defRPr sz="18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1pPr>
            <a:lvl2pPr marL="803249" marR="0" indent="-263517">
              <a:lnSpc>
                <a:spcPct val="100000"/>
              </a:lnSpc>
              <a:spcBef>
                <a:spcPts val="400"/>
              </a:spcBef>
              <a:buClr>
                <a:srgbClr val="ED610C"/>
              </a:buClr>
              <a:buSzPct val="100000"/>
              <a:buFont typeface="Verdana"/>
              <a:buChar char="•"/>
              <a:defRPr sz="16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2pPr>
            <a:lvl3pPr marL="1344568" marR="0" indent="-268279">
              <a:lnSpc>
                <a:spcPct val="100000"/>
              </a:lnSpc>
              <a:buClr>
                <a:srgbClr val="002778"/>
              </a:buClr>
              <a:buSzPct val="100000"/>
              <a:buFont typeface="Verdana"/>
              <a:buChar char="•"/>
              <a:defRPr sz="20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3pPr>
            <a:lvl4pPr marL="1884302" marR="0" indent="-263517">
              <a:lnSpc>
                <a:spcPct val="100000"/>
              </a:lnSpc>
              <a:spcBef>
                <a:spcPts val="300"/>
              </a:spcBef>
              <a:buClr>
                <a:srgbClr val="9D8F83"/>
              </a:buClr>
              <a:buFont typeface="Verdana"/>
              <a:buChar char="•"/>
              <a:defRPr sz="12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4pPr>
            <a:lvl5pPr marL="2424036" marR="0" indent="-277804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defRPr sz="11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82" name="Shape 1082"/>
          <p:cNvSpPr>
            <a:spLocks noGrp="1"/>
          </p:cNvSpPr>
          <p:nvPr>
            <p:ph type="sldNum" sz="quarter" idx="2"/>
          </p:nvPr>
        </p:nvSpPr>
        <p:spPr>
          <a:xfrm>
            <a:off x="4363973" y="4791087"/>
            <a:ext cx="416054" cy="41036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089704"/>
      </p:ext>
    </p:extLst>
  </p:cSld>
  <p:clrMapOvr>
    <a:masterClrMapping/>
  </p:clrMapOvr>
  <p:transition xmlns:p14="http://schemas.microsoft.com/office/powerpoint/2010/main"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nging_white copi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Shape 1089"/>
          <p:cNvSpPr>
            <a:spLocks noGrp="1"/>
          </p:cNvSpPr>
          <p:nvPr>
            <p:ph type="title"/>
          </p:nvPr>
        </p:nvSpPr>
        <p:spPr>
          <a:xfrm>
            <a:off x="476273" y="86926"/>
            <a:ext cx="8188325" cy="1132285"/>
          </a:xfrm>
          <a:prstGeom prst="rect">
            <a:avLst/>
          </a:prstGeom>
        </p:spPr>
        <p:txBody>
          <a:bodyPr lIns="0" tIns="0" rIns="0" bIns="0"/>
          <a:lstStyle>
            <a:lvl1pPr marL="0" marR="0">
              <a:defRPr sz="24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1090" name="Shape 1090"/>
          <p:cNvSpPr>
            <a:spLocks noGrp="1"/>
          </p:cNvSpPr>
          <p:nvPr>
            <p:ph type="body" idx="1"/>
          </p:nvPr>
        </p:nvSpPr>
        <p:spPr>
          <a:xfrm>
            <a:off x="476273" y="1219200"/>
            <a:ext cx="8186739" cy="3924300"/>
          </a:xfrm>
          <a:prstGeom prst="rect">
            <a:avLst/>
          </a:prstGeom>
        </p:spPr>
        <p:txBody>
          <a:bodyPr lIns="0" tIns="0" rIns="0" bIns="0"/>
          <a:lstStyle>
            <a:lvl1pPr marL="263517" marR="0" indent="-263517">
              <a:lnSpc>
                <a:spcPct val="100000"/>
              </a:lnSpc>
              <a:spcBef>
                <a:spcPts val="500"/>
              </a:spcBef>
              <a:buClr>
                <a:srgbClr val="00C4FF"/>
              </a:buClr>
              <a:buFont typeface="Verdana"/>
              <a:buChar char="•"/>
              <a:defRPr sz="18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1pPr>
            <a:lvl2pPr marL="803249" marR="0" indent="-263517">
              <a:lnSpc>
                <a:spcPct val="100000"/>
              </a:lnSpc>
              <a:spcBef>
                <a:spcPts val="400"/>
              </a:spcBef>
              <a:buClr>
                <a:srgbClr val="ED610C"/>
              </a:buClr>
              <a:buSzPct val="100000"/>
              <a:buFont typeface="Verdana"/>
              <a:buChar char="•"/>
              <a:defRPr sz="16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2pPr>
            <a:lvl3pPr marL="1344568" marR="0" indent="-268279">
              <a:lnSpc>
                <a:spcPct val="100000"/>
              </a:lnSpc>
              <a:buClr>
                <a:srgbClr val="002778"/>
              </a:buClr>
              <a:buSzPct val="100000"/>
              <a:buFont typeface="Verdana"/>
              <a:buChar char="•"/>
              <a:defRPr sz="20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3pPr>
            <a:lvl4pPr marL="1884302" marR="0" indent="-263517">
              <a:lnSpc>
                <a:spcPct val="100000"/>
              </a:lnSpc>
              <a:spcBef>
                <a:spcPts val="300"/>
              </a:spcBef>
              <a:buClr>
                <a:srgbClr val="9D8F83"/>
              </a:buClr>
              <a:buFont typeface="Verdana"/>
              <a:buChar char="•"/>
              <a:defRPr sz="12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4pPr>
            <a:lvl5pPr marL="2424036" marR="0" indent="-277804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defRPr sz="11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91" name="Shape 1091"/>
          <p:cNvSpPr>
            <a:spLocks noGrp="1"/>
          </p:cNvSpPr>
          <p:nvPr>
            <p:ph type="sldNum" sz="quarter" idx="2"/>
          </p:nvPr>
        </p:nvSpPr>
        <p:spPr>
          <a:xfrm>
            <a:off x="4363973" y="4791087"/>
            <a:ext cx="416054" cy="41036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4886533"/>
      </p:ext>
    </p:extLst>
  </p:cSld>
  <p:clrMapOvr>
    <a:masterClrMapping/>
  </p:clrMapOvr>
  <p:transition xmlns:p14="http://schemas.microsoft.com/office/powerpoint/2010/main"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25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Shape 1098"/>
          <p:cNvSpPr>
            <a:spLocks noGrp="1"/>
          </p:cNvSpPr>
          <p:nvPr>
            <p:ph type="title"/>
          </p:nvPr>
        </p:nvSpPr>
        <p:spPr>
          <a:xfrm>
            <a:off x="635000" y="114300"/>
            <a:ext cx="7861300" cy="13335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 defTabSz="317490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099" name="Shape 1099"/>
          <p:cNvSpPr>
            <a:spLocks noGrp="1"/>
          </p:cNvSpPr>
          <p:nvPr>
            <p:ph type="body" sz="half" idx="1"/>
          </p:nvPr>
        </p:nvSpPr>
        <p:spPr>
          <a:xfrm>
            <a:off x="635000" y="1485902"/>
            <a:ext cx="3835400" cy="30194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71237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8421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605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793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977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00" name="Shape 1100"/>
          <p:cNvSpPr>
            <a:spLocks noGrp="1"/>
          </p:cNvSpPr>
          <p:nvPr>
            <p:ph type="sldNum" sz="quarter" idx="2"/>
          </p:nvPr>
        </p:nvSpPr>
        <p:spPr>
          <a:xfrm>
            <a:off x="4406053" y="4914912"/>
            <a:ext cx="330901" cy="246221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 sz="110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2822429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4309861" y="4886339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8405971"/>
      </p:ext>
    </p:extLst>
  </p:cSld>
  <p:clrMapOvr>
    <a:masterClrMapping/>
  </p:clrMapOvr>
  <p:transition xmlns:p14="http://schemas.microsoft.com/office/powerpoint/2010/main"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ireball - No Graphics copie 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Shape 1107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 anchor="b"/>
          <a:lstStyle>
            <a:lvl1pPr marL="41275" marR="41275" algn="r">
              <a:defRPr sz="4200" b="0" i="1">
                <a:solidFill>
                  <a:srgbClr val="FFD479"/>
                </a:solidFill>
                <a:uFill>
                  <a:solidFill>
                    <a:srgbClr val="FFD47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Texte du titre</a:t>
            </a:r>
          </a:p>
        </p:txBody>
      </p:sp>
      <p:sp>
        <p:nvSpPr>
          <p:cNvPr id="1108" name="Shape 1108"/>
          <p:cNvSpPr>
            <a:spLocks noGrp="1"/>
          </p:cNvSpPr>
          <p:nvPr>
            <p:ph type="body" idx="1"/>
          </p:nvPr>
        </p:nvSpPr>
        <p:spPr>
          <a:xfrm>
            <a:off x="685800" y="1543050"/>
            <a:ext cx="7772400" cy="3600450"/>
          </a:xfrm>
          <a:prstGeom prst="rect">
            <a:avLst/>
          </a:prstGeom>
        </p:spPr>
        <p:txBody>
          <a:bodyPr/>
          <a:lstStyle>
            <a:lvl1pPr marL="384163" marR="41275">
              <a:lnSpc>
                <a:spcPct val="100000"/>
              </a:lnSpc>
              <a:spcBef>
                <a:spcPts val="700"/>
              </a:spcBef>
              <a:buClr>
                <a:srgbClr val="FFD479"/>
              </a:buClr>
              <a:buFont typeface="Times New Roman"/>
              <a:buChar char="•"/>
              <a:defRPr sz="3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84200" marR="41275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–"/>
              <a:defRPr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84239" marR="41275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•"/>
              <a:defRPr sz="2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41423" marR="41275">
              <a:lnSpc>
                <a:spcPct val="100000"/>
              </a:lnSpc>
              <a:buClr>
                <a:srgbClr val="FFD479"/>
              </a:buClr>
              <a:buFont typeface="Times New Roman"/>
              <a:defRPr sz="1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98607" marR="41275">
              <a:lnSpc>
                <a:spcPct val="100000"/>
              </a:lnSpc>
              <a:buClr>
                <a:srgbClr val="FFD479"/>
              </a:buClr>
              <a:buFont typeface="Times New Roman"/>
              <a:buChar char="•"/>
              <a:defRPr sz="1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09" name="Shape 1109"/>
          <p:cNvSpPr>
            <a:spLocks noGrp="1"/>
          </p:cNvSpPr>
          <p:nvPr>
            <p:ph type="sldNum" sz="quarter" idx="2"/>
          </p:nvPr>
        </p:nvSpPr>
        <p:spPr>
          <a:xfrm>
            <a:off x="4355031" y="4791076"/>
            <a:ext cx="431558" cy="44114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5215317"/>
      </p:ext>
    </p:extLst>
  </p:cSld>
  <p:clrMapOvr>
    <a:masterClrMapping/>
  </p:clrMapOvr>
  <p:transition xmlns:p14="http://schemas.microsoft.com/office/powerpoint/2010/main"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copie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Shape 1116"/>
          <p:cNvSpPr>
            <a:spLocks noGrp="1"/>
          </p:cNvSpPr>
          <p:nvPr>
            <p:ph type="title"/>
          </p:nvPr>
        </p:nvSpPr>
        <p:spPr>
          <a:xfrm>
            <a:off x="635000" y="114300"/>
            <a:ext cx="7861300" cy="13335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 defTabSz="317490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117" name="Shape 1117"/>
          <p:cNvSpPr>
            <a:spLocks noGrp="1"/>
          </p:cNvSpPr>
          <p:nvPr>
            <p:ph type="body" idx="1"/>
          </p:nvPr>
        </p:nvSpPr>
        <p:spPr>
          <a:xfrm>
            <a:off x="635000" y="1485902"/>
            <a:ext cx="7861300" cy="30194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702328" marR="0" indent="-410238" defTabSz="317490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59515" marR="0" indent="-410238" defTabSz="317490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616699" marR="0" indent="-410238" defTabSz="317490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73884" marR="0" indent="-410238" defTabSz="317490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531071" marR="0" indent="-410238" defTabSz="317490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18" name="Shape 1118"/>
          <p:cNvSpPr>
            <a:spLocks noGrp="1"/>
          </p:cNvSpPr>
          <p:nvPr>
            <p:ph type="sldNum" sz="quarter" idx="2"/>
          </p:nvPr>
        </p:nvSpPr>
        <p:spPr>
          <a:xfrm>
            <a:off x="4406053" y="4924437"/>
            <a:ext cx="330901" cy="246221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 sz="110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4947060"/>
      </p:ext>
    </p:extLst>
  </p:cSld>
  <p:clrMapOvr>
    <a:masterClrMapping/>
  </p:clrMapOvr>
  <p:transition xmlns:p14="http://schemas.microsoft.com/office/powerpoint/2010/main"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copie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Shape 1125"/>
          <p:cNvSpPr>
            <a:spLocks noGrp="1"/>
          </p:cNvSpPr>
          <p:nvPr>
            <p:ph type="title"/>
          </p:nvPr>
        </p:nvSpPr>
        <p:spPr>
          <a:xfrm>
            <a:off x="635000" y="108514"/>
            <a:ext cx="7861300" cy="1345076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126" name="Shape 1126"/>
          <p:cNvSpPr>
            <a:spLocks noGrp="1"/>
          </p:cNvSpPr>
          <p:nvPr>
            <p:ph type="body" idx="1"/>
          </p:nvPr>
        </p:nvSpPr>
        <p:spPr>
          <a:xfrm>
            <a:off x="635000" y="847727"/>
            <a:ext cx="7861300" cy="429577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63555" marR="0" indent="-409563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1pPr>
            <a:lvl2pPr marL="1120739" marR="0" indent="-409563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2pPr>
            <a:lvl3pPr marL="1577924" marR="0" indent="-409563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3pPr>
            <a:lvl4pPr marL="2035109" marR="0" indent="-409563">
              <a:lnSpc>
                <a:spcPct val="100000"/>
              </a:lnSpc>
              <a:spcBef>
                <a:spcPts val="2100"/>
              </a:spcBef>
              <a:buSzPct val="139000"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4pPr>
            <a:lvl5pPr marL="2492295" marR="0" indent="-409563">
              <a:lnSpc>
                <a:spcPct val="100000"/>
              </a:lnSpc>
              <a:spcBef>
                <a:spcPts val="2100"/>
              </a:spcBef>
              <a:buSzPct val="139000"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27" name="Shape 1127"/>
          <p:cNvSpPr>
            <a:spLocks noGrp="1"/>
          </p:cNvSpPr>
          <p:nvPr>
            <p:ph type="sldNum" sz="quarter" idx="2"/>
          </p:nvPr>
        </p:nvSpPr>
        <p:spPr>
          <a:xfrm>
            <a:off x="4393738" y="4791087"/>
            <a:ext cx="356549" cy="27186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5657101"/>
      </p:ext>
    </p:extLst>
  </p:cSld>
  <p:clrMapOvr>
    <a:masterClrMapping/>
  </p:clrMapOvr>
  <p:transition xmlns:p14="http://schemas.microsoft.com/office/powerpoint/2010/main"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Fireball - No Graphic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Shape 1134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 anchor="b"/>
          <a:lstStyle>
            <a:lvl1pPr marL="41275" marR="41275" algn="r">
              <a:defRPr sz="4200" b="0" i="1">
                <a:solidFill>
                  <a:srgbClr val="FFD479"/>
                </a:solidFill>
                <a:uFill>
                  <a:solidFill>
                    <a:srgbClr val="FFD47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Texte du titre</a:t>
            </a:r>
          </a:p>
        </p:txBody>
      </p:sp>
      <p:sp>
        <p:nvSpPr>
          <p:cNvPr id="1135" name="Shape 1135"/>
          <p:cNvSpPr>
            <a:spLocks noGrp="1"/>
          </p:cNvSpPr>
          <p:nvPr>
            <p:ph type="body" idx="1"/>
          </p:nvPr>
        </p:nvSpPr>
        <p:spPr>
          <a:xfrm>
            <a:off x="685800" y="1543050"/>
            <a:ext cx="7772400" cy="3600450"/>
          </a:xfrm>
          <a:prstGeom prst="rect">
            <a:avLst/>
          </a:prstGeom>
        </p:spPr>
        <p:txBody>
          <a:bodyPr/>
          <a:lstStyle>
            <a:lvl1pPr marL="384163" marR="41275">
              <a:lnSpc>
                <a:spcPct val="100000"/>
              </a:lnSpc>
              <a:spcBef>
                <a:spcPts val="700"/>
              </a:spcBef>
              <a:buClr>
                <a:srgbClr val="FFD479"/>
              </a:buClr>
              <a:buFont typeface="Times New Roman"/>
              <a:buChar char="•"/>
              <a:defRPr sz="3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84200" marR="41275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–"/>
              <a:defRPr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84239" marR="41275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•"/>
              <a:defRPr sz="2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41423" marR="41275">
              <a:lnSpc>
                <a:spcPct val="100000"/>
              </a:lnSpc>
              <a:buClr>
                <a:srgbClr val="FFD479"/>
              </a:buClr>
              <a:buFont typeface="Times New Roman"/>
              <a:defRPr sz="1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98607" marR="41275">
              <a:lnSpc>
                <a:spcPct val="100000"/>
              </a:lnSpc>
              <a:buClr>
                <a:srgbClr val="FFD479"/>
              </a:buClr>
              <a:buFont typeface="Times New Roman"/>
              <a:buChar char="•"/>
              <a:defRPr sz="1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36" name="Shape 1136"/>
          <p:cNvSpPr>
            <a:spLocks noGrp="1"/>
          </p:cNvSpPr>
          <p:nvPr>
            <p:ph type="sldNum" sz="quarter" idx="2"/>
          </p:nvPr>
        </p:nvSpPr>
        <p:spPr>
          <a:xfrm>
            <a:off x="4355031" y="4791076"/>
            <a:ext cx="431558" cy="44114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3817839"/>
      </p:ext>
    </p:extLst>
  </p:cSld>
  <p:clrMapOvr>
    <a:masterClrMapping/>
  </p:clrMapOvr>
  <p:transition xmlns:p14="http://schemas.microsoft.com/office/powerpoint/2010/main"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ireball - No Graphics copi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 anchor="b"/>
          <a:lstStyle>
            <a:lvl1pPr marL="41275" marR="41275" algn="r">
              <a:defRPr sz="4200" b="0" i="1">
                <a:solidFill>
                  <a:srgbClr val="FFD479"/>
                </a:solidFill>
                <a:uFill>
                  <a:solidFill>
                    <a:srgbClr val="FFD47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Texte du titre</a:t>
            </a:r>
          </a:p>
        </p:txBody>
      </p:sp>
      <p:sp>
        <p:nvSpPr>
          <p:cNvPr id="1144" name="Shape 1144"/>
          <p:cNvSpPr>
            <a:spLocks noGrp="1"/>
          </p:cNvSpPr>
          <p:nvPr>
            <p:ph type="body" idx="1"/>
          </p:nvPr>
        </p:nvSpPr>
        <p:spPr>
          <a:xfrm>
            <a:off x="685800" y="1543050"/>
            <a:ext cx="7772400" cy="3600450"/>
          </a:xfrm>
          <a:prstGeom prst="rect">
            <a:avLst/>
          </a:prstGeom>
        </p:spPr>
        <p:txBody>
          <a:bodyPr/>
          <a:lstStyle>
            <a:lvl1pPr marL="384163" marR="41275">
              <a:lnSpc>
                <a:spcPct val="100000"/>
              </a:lnSpc>
              <a:spcBef>
                <a:spcPts val="700"/>
              </a:spcBef>
              <a:buClr>
                <a:srgbClr val="FFD479"/>
              </a:buClr>
              <a:buFont typeface="Times New Roman"/>
              <a:buChar char="•"/>
              <a:defRPr sz="3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84200" marR="41275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–"/>
              <a:defRPr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84239" marR="41275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•"/>
              <a:defRPr sz="2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41423" marR="41275">
              <a:lnSpc>
                <a:spcPct val="100000"/>
              </a:lnSpc>
              <a:buClr>
                <a:srgbClr val="FFD479"/>
              </a:buClr>
              <a:buFont typeface="Times New Roman"/>
              <a:defRPr sz="1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98607" marR="41275">
              <a:lnSpc>
                <a:spcPct val="100000"/>
              </a:lnSpc>
              <a:buClr>
                <a:srgbClr val="FFD479"/>
              </a:buClr>
              <a:buFont typeface="Times New Roman"/>
              <a:buChar char="•"/>
              <a:defRPr sz="1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45" name="Shape 1145"/>
          <p:cNvSpPr>
            <a:spLocks noGrp="1"/>
          </p:cNvSpPr>
          <p:nvPr>
            <p:ph type="sldNum" sz="quarter" idx="2"/>
          </p:nvPr>
        </p:nvSpPr>
        <p:spPr>
          <a:xfrm>
            <a:off x="4355031" y="4791076"/>
            <a:ext cx="431558" cy="44114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101461"/>
      </p:ext>
    </p:extLst>
  </p:cSld>
  <p:clrMapOvr>
    <a:masterClrMapping/>
  </p:clrMapOvr>
  <p:transition xmlns:p14="http://schemas.microsoft.com/office/powerpoint/2010/main"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ireball - No Graphics copie 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Shape 1152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 anchor="b"/>
          <a:lstStyle>
            <a:lvl1pPr marL="41275" marR="41275" algn="r">
              <a:defRPr sz="4200" b="0" i="1">
                <a:solidFill>
                  <a:srgbClr val="FFD479"/>
                </a:solidFill>
                <a:uFill>
                  <a:solidFill>
                    <a:srgbClr val="FFD47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Texte du titre</a:t>
            </a:r>
          </a:p>
        </p:txBody>
      </p:sp>
      <p:sp>
        <p:nvSpPr>
          <p:cNvPr id="1153" name="Shape 1153"/>
          <p:cNvSpPr>
            <a:spLocks noGrp="1"/>
          </p:cNvSpPr>
          <p:nvPr>
            <p:ph type="body" idx="1"/>
          </p:nvPr>
        </p:nvSpPr>
        <p:spPr>
          <a:xfrm>
            <a:off x="685800" y="1543050"/>
            <a:ext cx="7772400" cy="3600450"/>
          </a:xfrm>
          <a:prstGeom prst="rect">
            <a:avLst/>
          </a:prstGeom>
        </p:spPr>
        <p:txBody>
          <a:bodyPr/>
          <a:lstStyle>
            <a:lvl1pPr marL="384163" marR="41275">
              <a:lnSpc>
                <a:spcPct val="100000"/>
              </a:lnSpc>
              <a:spcBef>
                <a:spcPts val="700"/>
              </a:spcBef>
              <a:buClr>
                <a:srgbClr val="FFD479"/>
              </a:buClr>
              <a:buFont typeface="Times New Roman"/>
              <a:buChar char="•"/>
              <a:defRPr sz="3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84200" marR="41275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–"/>
              <a:defRPr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84239" marR="41275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•"/>
              <a:defRPr sz="2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41423" marR="41275">
              <a:lnSpc>
                <a:spcPct val="100000"/>
              </a:lnSpc>
              <a:buClr>
                <a:srgbClr val="FFD479"/>
              </a:buClr>
              <a:buFont typeface="Times New Roman"/>
              <a:defRPr sz="1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98607" marR="41275">
              <a:lnSpc>
                <a:spcPct val="100000"/>
              </a:lnSpc>
              <a:buClr>
                <a:srgbClr val="FFD479"/>
              </a:buClr>
              <a:buFont typeface="Times New Roman"/>
              <a:buChar char="•"/>
              <a:defRPr sz="1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54" name="Shape 1154"/>
          <p:cNvSpPr>
            <a:spLocks noGrp="1"/>
          </p:cNvSpPr>
          <p:nvPr>
            <p:ph type="sldNum" sz="quarter" idx="2"/>
          </p:nvPr>
        </p:nvSpPr>
        <p:spPr>
          <a:xfrm>
            <a:off x="4355031" y="4791076"/>
            <a:ext cx="431558" cy="44114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6826690"/>
      </p:ext>
    </p:extLst>
  </p:cSld>
  <p:clrMapOvr>
    <a:masterClrMapping/>
  </p:clrMapOvr>
  <p:transition xmlns:p14="http://schemas.microsoft.com/office/powerpoint/2010/main"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Fireball - No Graphics copie 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Shape 116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 anchor="b"/>
          <a:lstStyle>
            <a:lvl1pPr marL="41275" marR="41275" algn="r">
              <a:defRPr sz="4200" b="0" i="1">
                <a:solidFill>
                  <a:srgbClr val="FFD479"/>
                </a:solidFill>
                <a:uFill>
                  <a:solidFill>
                    <a:srgbClr val="FFD47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Texte du titre</a:t>
            </a:r>
          </a:p>
        </p:txBody>
      </p:sp>
      <p:sp>
        <p:nvSpPr>
          <p:cNvPr id="1162" name="Shape 1162"/>
          <p:cNvSpPr>
            <a:spLocks noGrp="1"/>
          </p:cNvSpPr>
          <p:nvPr>
            <p:ph type="body" idx="1"/>
          </p:nvPr>
        </p:nvSpPr>
        <p:spPr>
          <a:xfrm>
            <a:off x="685800" y="1543050"/>
            <a:ext cx="7772400" cy="3600450"/>
          </a:xfrm>
          <a:prstGeom prst="rect">
            <a:avLst/>
          </a:prstGeom>
        </p:spPr>
        <p:txBody>
          <a:bodyPr/>
          <a:lstStyle>
            <a:lvl1pPr marL="384163" marR="41275">
              <a:lnSpc>
                <a:spcPct val="100000"/>
              </a:lnSpc>
              <a:spcBef>
                <a:spcPts val="700"/>
              </a:spcBef>
              <a:buClr>
                <a:srgbClr val="FFD479"/>
              </a:buClr>
              <a:buFont typeface="Times New Roman"/>
              <a:buChar char="•"/>
              <a:defRPr sz="3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84200" marR="41275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–"/>
              <a:defRPr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84239" marR="41275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•"/>
              <a:defRPr sz="2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41423" marR="41275">
              <a:lnSpc>
                <a:spcPct val="100000"/>
              </a:lnSpc>
              <a:buClr>
                <a:srgbClr val="FFD479"/>
              </a:buClr>
              <a:buFont typeface="Times New Roman"/>
              <a:defRPr sz="1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98607" marR="41275">
              <a:lnSpc>
                <a:spcPct val="100000"/>
              </a:lnSpc>
              <a:buClr>
                <a:srgbClr val="FFD479"/>
              </a:buClr>
              <a:buFont typeface="Times New Roman"/>
              <a:buChar char="•"/>
              <a:defRPr sz="1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63" name="Shape 1163"/>
          <p:cNvSpPr>
            <a:spLocks noGrp="1"/>
          </p:cNvSpPr>
          <p:nvPr>
            <p:ph type="sldNum" sz="quarter" idx="2"/>
          </p:nvPr>
        </p:nvSpPr>
        <p:spPr>
          <a:xfrm>
            <a:off x="4355031" y="4791076"/>
            <a:ext cx="431558" cy="44114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7992740"/>
      </p:ext>
    </p:extLst>
  </p:cSld>
  <p:clrMapOvr>
    <a:masterClrMapping/>
  </p:clrMapOvr>
  <p:transition xmlns:p14="http://schemas.microsoft.com/office/powerpoint/2010/main"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 - Gauche copie 1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Shape 1170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171" name="Shape 1171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72" name="Shape 1172"/>
          <p:cNvSpPr>
            <a:spLocks noGrp="1"/>
          </p:cNvSpPr>
          <p:nvPr>
            <p:ph type="sldNum" sz="quarter" idx="2"/>
          </p:nvPr>
        </p:nvSpPr>
        <p:spPr>
          <a:xfrm>
            <a:off x="4390688" y="4905387"/>
            <a:ext cx="356549" cy="271869"/>
          </a:xfrm>
          <a:prstGeom prst="rect">
            <a:avLst/>
          </a:prstGeom>
        </p:spPr>
        <p:txBody>
          <a:bodyPr/>
          <a:lstStyle>
            <a:lvl1pPr defTabSz="317490">
              <a:defRPr sz="110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7249274"/>
      </p:ext>
    </p:extLst>
  </p:cSld>
  <p:clrMapOvr>
    <a:masterClrMapping/>
  </p:clrMapOvr>
  <p:transition xmlns:p14="http://schemas.microsoft.com/office/powerpoint/2010/main"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copi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Shape 1179"/>
          <p:cNvSpPr>
            <a:spLocks noGrp="1"/>
          </p:cNvSpPr>
          <p:nvPr>
            <p:ph type="title"/>
          </p:nvPr>
        </p:nvSpPr>
        <p:spPr>
          <a:xfrm>
            <a:off x="635000" y="114300"/>
            <a:ext cx="7861300" cy="13335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 defTabSz="317490">
              <a:defRPr sz="44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180" name="Shape 1180"/>
          <p:cNvSpPr>
            <a:spLocks noGrp="1"/>
          </p:cNvSpPr>
          <p:nvPr>
            <p:ph type="body" idx="1"/>
          </p:nvPr>
        </p:nvSpPr>
        <p:spPr>
          <a:xfrm>
            <a:off x="635000" y="1485902"/>
            <a:ext cx="7861300" cy="30194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702328" marR="0" indent="-410238" defTabSz="317490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59515" marR="0" indent="-410238" defTabSz="317490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616699" marR="0" indent="-410238" defTabSz="317490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73884" marR="0" indent="-410238" defTabSz="317490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531071" marR="0" indent="-410238" defTabSz="317490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81" name="Shape 1181"/>
          <p:cNvSpPr>
            <a:spLocks noGrp="1"/>
          </p:cNvSpPr>
          <p:nvPr>
            <p:ph type="sldNum" sz="quarter" idx="2"/>
          </p:nvPr>
        </p:nvSpPr>
        <p:spPr>
          <a:xfrm>
            <a:off x="4429140" y="4953001"/>
            <a:ext cx="284727" cy="215444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 sz="90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9175162"/>
      </p:ext>
    </p:extLst>
  </p:cSld>
  <p:clrMapOvr>
    <a:masterClrMapping/>
  </p:clrMapOvr>
  <p:transition xmlns:p14="http://schemas.microsoft.com/office/powerpoint/2010/main"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copie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Shape 1188"/>
          <p:cNvSpPr>
            <a:spLocks noGrp="1"/>
          </p:cNvSpPr>
          <p:nvPr>
            <p:ph type="title"/>
          </p:nvPr>
        </p:nvSpPr>
        <p:spPr>
          <a:xfrm>
            <a:off x="635000" y="114300"/>
            <a:ext cx="7861300" cy="13335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 defTabSz="317490">
              <a:defRPr sz="44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189" name="Shape 1189"/>
          <p:cNvSpPr>
            <a:spLocks noGrp="1"/>
          </p:cNvSpPr>
          <p:nvPr>
            <p:ph type="body" idx="1"/>
          </p:nvPr>
        </p:nvSpPr>
        <p:spPr>
          <a:xfrm>
            <a:off x="635000" y="1485902"/>
            <a:ext cx="7861300" cy="30194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702328" marR="0" indent="-410238" defTabSz="317490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59515" marR="0" indent="-410238" defTabSz="317490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616699" marR="0" indent="-410238" defTabSz="317490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73884" marR="0" indent="-410238" defTabSz="317490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531071" marR="0" indent="-410238" defTabSz="317490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90" name="Shape 1190"/>
          <p:cNvSpPr>
            <a:spLocks noGrp="1"/>
          </p:cNvSpPr>
          <p:nvPr>
            <p:ph type="sldNum" sz="quarter" idx="2"/>
          </p:nvPr>
        </p:nvSpPr>
        <p:spPr>
          <a:xfrm>
            <a:off x="4429140" y="4953001"/>
            <a:ext cx="284727" cy="215444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 sz="90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6730920"/>
      </p:ext>
    </p:extLst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4309861" y="4886339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7122053"/>
      </p:ext>
    </p:extLst>
  </p:cSld>
  <p:clrMapOvr>
    <a:masterClrMapping/>
  </p:clrMapOvr>
  <p:transition xmlns:p14="http://schemas.microsoft.com/office/powerpoint/2010/main"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 copie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Shape 1197"/>
          <p:cNvSpPr>
            <a:spLocks noGrp="1"/>
          </p:cNvSpPr>
          <p:nvPr>
            <p:ph type="title"/>
          </p:nvPr>
        </p:nvSpPr>
        <p:spPr>
          <a:xfrm>
            <a:off x="635000" y="114300"/>
            <a:ext cx="7861300" cy="13335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 defTabSz="317490">
              <a:defRPr sz="44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198" name="Shape 1198"/>
          <p:cNvSpPr>
            <a:spLocks noGrp="1"/>
          </p:cNvSpPr>
          <p:nvPr>
            <p:ph type="body" idx="1"/>
          </p:nvPr>
        </p:nvSpPr>
        <p:spPr>
          <a:xfrm>
            <a:off x="635000" y="1485902"/>
            <a:ext cx="7861300" cy="30194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702328" marR="0" indent="-410238" defTabSz="317490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59515" marR="0" indent="-410238" defTabSz="317490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616699" marR="0" indent="-410238" defTabSz="317490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73884" marR="0" indent="-410238" defTabSz="317490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531071" marR="0" indent="-410238" defTabSz="317490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99" name="Shape 1199"/>
          <p:cNvSpPr>
            <a:spLocks noGrp="1"/>
          </p:cNvSpPr>
          <p:nvPr>
            <p:ph type="sldNum" sz="quarter" idx="2"/>
          </p:nvPr>
        </p:nvSpPr>
        <p:spPr>
          <a:xfrm>
            <a:off x="4429140" y="4953001"/>
            <a:ext cx="284727" cy="215444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 sz="90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023971"/>
      </p:ext>
    </p:extLst>
  </p:cSld>
  <p:clrMapOvr>
    <a:masterClrMapping/>
  </p:clrMapOvr>
  <p:transition xmlns:p14="http://schemas.microsoft.com/office/powerpoint/2010/main"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copie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Shape 1206"/>
          <p:cNvSpPr>
            <a:spLocks noGrp="1"/>
          </p:cNvSpPr>
          <p:nvPr>
            <p:ph type="title"/>
          </p:nvPr>
        </p:nvSpPr>
        <p:spPr>
          <a:xfrm>
            <a:off x="635000" y="114300"/>
            <a:ext cx="7861300" cy="13335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 defTabSz="317490">
              <a:defRPr sz="44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207" name="Shape 1207"/>
          <p:cNvSpPr>
            <a:spLocks noGrp="1"/>
          </p:cNvSpPr>
          <p:nvPr>
            <p:ph type="body" idx="1"/>
          </p:nvPr>
        </p:nvSpPr>
        <p:spPr>
          <a:xfrm>
            <a:off x="635000" y="1485902"/>
            <a:ext cx="7861300" cy="30194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702328" marR="0" indent="-410238" defTabSz="317490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59515" marR="0" indent="-410238" defTabSz="317490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616699" marR="0" indent="-410238" defTabSz="317490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73884" marR="0" indent="-410238" defTabSz="317490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531071" marR="0" indent="-410238" defTabSz="317490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08" name="Shape 1208"/>
          <p:cNvSpPr>
            <a:spLocks noGrp="1"/>
          </p:cNvSpPr>
          <p:nvPr>
            <p:ph type="sldNum" sz="quarter" idx="2"/>
          </p:nvPr>
        </p:nvSpPr>
        <p:spPr>
          <a:xfrm>
            <a:off x="4429140" y="4953001"/>
            <a:ext cx="284727" cy="215444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 sz="90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5206807"/>
      </p:ext>
    </p:extLst>
  </p:cSld>
  <p:clrMapOvr>
    <a:masterClrMapping/>
  </p:clrMapOvr>
  <p:transition xmlns:p14="http://schemas.microsoft.com/office/powerpoint/2010/main"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Ocean - No Graphics copie">
    <p:bg>
      <p:bgPr>
        <a:solidFill>
          <a:srgbClr val="000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Shape 1215"/>
          <p:cNvSpPr>
            <a:spLocks noGrp="1"/>
          </p:cNvSpPr>
          <p:nvPr>
            <p:ph type="title"/>
          </p:nvPr>
        </p:nvSpPr>
        <p:spPr>
          <a:xfrm>
            <a:off x="457200" y="47627"/>
            <a:ext cx="8229600" cy="1381125"/>
          </a:xfrm>
          <a:prstGeom prst="rect">
            <a:avLst/>
          </a:prstGeom>
        </p:spPr>
        <p:txBody>
          <a:bodyPr/>
          <a:lstStyle>
            <a:lvl1pPr marL="40640" marR="40640">
              <a:defRPr sz="40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Texte du titre</a:t>
            </a:r>
          </a:p>
        </p:txBody>
      </p:sp>
      <p:sp>
        <p:nvSpPr>
          <p:cNvPr id="1216" name="Shape 1216"/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8229600" cy="3714750"/>
          </a:xfrm>
          <a:prstGeom prst="rect">
            <a:avLst/>
          </a:prstGeom>
        </p:spPr>
        <p:txBody>
          <a:bodyPr/>
          <a:lstStyle>
            <a:lvl1pPr marR="40640">
              <a:lnSpc>
                <a:spcPct val="100000"/>
              </a:lnSpc>
              <a:spcBef>
                <a:spcPts val="700"/>
              </a:spcBef>
              <a:buClr>
                <a:srgbClr val="FFD300"/>
              </a:buClr>
              <a:buSzPct val="120000"/>
              <a:buFont typeface="Tahoma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1pPr>
            <a:lvl2pPr marR="40640">
              <a:lnSpc>
                <a:spcPct val="100000"/>
              </a:lnSpc>
              <a:buClr>
                <a:srgbClr val="FFFFFF"/>
              </a:buClr>
              <a:buSzPct val="100000"/>
              <a:buFont typeface="Tahoma"/>
              <a:buChar char="–"/>
              <a:defRPr sz="2400">
                <a:latin typeface="Tahoma"/>
                <a:ea typeface="Tahoma"/>
                <a:cs typeface="Tahoma"/>
                <a:sym typeface="Tahoma"/>
              </a:defRPr>
            </a:lvl2pPr>
            <a:lvl3pPr marR="40640">
              <a:lnSpc>
                <a:spcPct val="100000"/>
              </a:lnSpc>
              <a:buClr>
                <a:srgbClr val="FFD300"/>
              </a:buClr>
              <a:buSzPct val="120000"/>
              <a:buFont typeface="Tahoma"/>
              <a:buChar char="•"/>
              <a:defRPr sz="2000">
                <a:latin typeface="Tahoma"/>
                <a:ea typeface="Tahoma"/>
                <a:cs typeface="Tahoma"/>
                <a:sym typeface="Tahoma"/>
              </a:defRPr>
            </a:lvl3pPr>
            <a:lvl4pPr marR="40640">
              <a:lnSpc>
                <a:spcPct val="100000"/>
              </a:lnSpc>
              <a:buClr>
                <a:srgbClr val="FFFFFF"/>
              </a:buClr>
              <a:buFont typeface="Tahoma"/>
              <a:defRPr sz="1600">
                <a:latin typeface="Tahoma"/>
                <a:ea typeface="Tahoma"/>
                <a:cs typeface="Tahoma"/>
                <a:sym typeface="Tahoma"/>
              </a:defRPr>
            </a:lvl4pPr>
            <a:lvl5pPr marR="40640">
              <a:lnSpc>
                <a:spcPct val="100000"/>
              </a:lnSpc>
              <a:buClr>
                <a:srgbClr val="FFD300"/>
              </a:buClr>
              <a:buSzPct val="80000"/>
              <a:buFont typeface="Wingdings"/>
              <a:buChar char=""/>
              <a:defRPr sz="16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17" name="Shape 1217"/>
          <p:cNvSpPr>
            <a:spLocks noGrp="1"/>
          </p:cNvSpPr>
          <p:nvPr>
            <p:ph type="sldNum" sz="quarter" idx="2"/>
          </p:nvPr>
        </p:nvSpPr>
        <p:spPr>
          <a:xfrm>
            <a:off x="4329224" y="4791087"/>
            <a:ext cx="485560" cy="41036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5255695"/>
      </p:ext>
    </p:extLst>
  </p:cSld>
  <p:clrMapOvr>
    <a:masterClrMapping/>
  </p:clrMapOvr>
  <p:transition xmlns:p14="http://schemas.microsoft.com/office/powerpoint/2010/main"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Fireball - No Graphic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Shape 1224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 anchor="b"/>
          <a:lstStyle>
            <a:lvl1pPr marL="41275" marR="41275" algn="r">
              <a:defRPr sz="4000" b="0" i="1">
                <a:solidFill>
                  <a:srgbClr val="FFD479"/>
                </a:solidFill>
                <a:uFill>
                  <a:solidFill>
                    <a:srgbClr val="FFD47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Texte du titre</a:t>
            </a:r>
          </a:p>
        </p:txBody>
      </p:sp>
      <p:sp>
        <p:nvSpPr>
          <p:cNvPr id="1225" name="Shape 1225"/>
          <p:cNvSpPr>
            <a:spLocks noGrp="1"/>
          </p:cNvSpPr>
          <p:nvPr>
            <p:ph type="body" idx="1"/>
          </p:nvPr>
        </p:nvSpPr>
        <p:spPr>
          <a:xfrm>
            <a:off x="685800" y="1543050"/>
            <a:ext cx="7772400" cy="3600450"/>
          </a:xfrm>
          <a:prstGeom prst="rect">
            <a:avLst/>
          </a:prstGeom>
        </p:spPr>
        <p:txBody>
          <a:bodyPr/>
          <a:lstStyle>
            <a:lvl1pPr marL="384163" marR="41275">
              <a:lnSpc>
                <a:spcPct val="100000"/>
              </a:lnSpc>
              <a:spcBef>
                <a:spcPts val="700"/>
              </a:spcBef>
              <a:buClr>
                <a:srgbClr val="FFD479"/>
              </a:buClr>
              <a:buFont typeface="Times New Roman"/>
              <a:buChar char="•"/>
              <a:defRPr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84200" marR="41275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–"/>
              <a:def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84239" marR="41275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•"/>
              <a:defRPr sz="2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41423" marR="41275">
              <a:lnSpc>
                <a:spcPct val="100000"/>
              </a:lnSpc>
              <a:buClr>
                <a:srgbClr val="FFD479"/>
              </a:buClr>
              <a:buFont typeface="Times New Roman"/>
              <a:defRPr sz="16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98607" marR="41275">
              <a:lnSpc>
                <a:spcPct val="100000"/>
              </a:lnSpc>
              <a:buClr>
                <a:srgbClr val="FFD479"/>
              </a:buClr>
              <a:buFont typeface="Times New Roman"/>
              <a:buChar char="•"/>
              <a:defRPr sz="16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26" name="Shape 1226"/>
          <p:cNvSpPr>
            <a:spLocks noGrp="1"/>
          </p:cNvSpPr>
          <p:nvPr>
            <p:ph type="sldNum" sz="quarter" idx="2"/>
          </p:nvPr>
        </p:nvSpPr>
        <p:spPr>
          <a:xfrm>
            <a:off x="4366908" y="4791087"/>
            <a:ext cx="401652" cy="41036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9436192"/>
      </p:ext>
    </p:extLst>
  </p:cSld>
  <p:clrMapOvr>
    <a:masterClrMapping/>
  </p:clrMapOvr>
  <p:transition xmlns:p14="http://schemas.microsoft.com/office/powerpoint/2010/main"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Fireball - No Graphics copie 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Shape 1233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 anchor="b"/>
          <a:lstStyle>
            <a:lvl1pPr marL="41275" marR="41275" algn="r">
              <a:defRPr sz="4000" b="0" i="1">
                <a:solidFill>
                  <a:srgbClr val="FFD479"/>
                </a:solidFill>
                <a:uFill>
                  <a:solidFill>
                    <a:srgbClr val="FFD47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Texte du titre</a:t>
            </a:r>
          </a:p>
        </p:txBody>
      </p:sp>
      <p:sp>
        <p:nvSpPr>
          <p:cNvPr id="1234" name="Shape 1234"/>
          <p:cNvSpPr>
            <a:spLocks noGrp="1"/>
          </p:cNvSpPr>
          <p:nvPr>
            <p:ph type="body" idx="1"/>
          </p:nvPr>
        </p:nvSpPr>
        <p:spPr>
          <a:xfrm>
            <a:off x="685800" y="1543050"/>
            <a:ext cx="7772400" cy="3600450"/>
          </a:xfrm>
          <a:prstGeom prst="rect">
            <a:avLst/>
          </a:prstGeom>
        </p:spPr>
        <p:txBody>
          <a:bodyPr/>
          <a:lstStyle>
            <a:lvl1pPr marL="384163" marR="41275">
              <a:lnSpc>
                <a:spcPct val="100000"/>
              </a:lnSpc>
              <a:spcBef>
                <a:spcPts val="700"/>
              </a:spcBef>
              <a:buClr>
                <a:srgbClr val="FFD479"/>
              </a:buClr>
              <a:buFont typeface="Times New Roman"/>
              <a:buChar char="•"/>
              <a:defRPr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84200" marR="41275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–"/>
              <a:defRPr sz="2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84239" marR="41275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•"/>
              <a:defRPr sz="2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41423" marR="41275">
              <a:lnSpc>
                <a:spcPct val="100000"/>
              </a:lnSpc>
              <a:buClr>
                <a:srgbClr val="FFD479"/>
              </a:buClr>
              <a:buFont typeface="Times New Roman"/>
              <a:defRPr sz="16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98607" marR="41275">
              <a:lnSpc>
                <a:spcPct val="100000"/>
              </a:lnSpc>
              <a:buClr>
                <a:srgbClr val="FFD479"/>
              </a:buClr>
              <a:buFont typeface="Times New Roman"/>
              <a:buChar char="•"/>
              <a:defRPr sz="16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35" name="Shape 1235"/>
          <p:cNvSpPr>
            <a:spLocks noGrp="1"/>
          </p:cNvSpPr>
          <p:nvPr>
            <p:ph type="sldNum" sz="quarter" idx="2"/>
          </p:nvPr>
        </p:nvSpPr>
        <p:spPr>
          <a:xfrm>
            <a:off x="4366908" y="4791087"/>
            <a:ext cx="401652" cy="41036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9988790"/>
      </p:ext>
    </p:extLst>
  </p:cSld>
  <p:clrMapOvr>
    <a:masterClrMapping/>
  </p:clrMapOvr>
  <p:transition xmlns:p14="http://schemas.microsoft.com/office/powerpoint/2010/main"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Ocean - No Graphics">
    <p:bg>
      <p:bgPr>
        <a:solidFill>
          <a:srgbClr val="000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Shape 1242"/>
          <p:cNvSpPr>
            <a:spLocks noGrp="1"/>
          </p:cNvSpPr>
          <p:nvPr>
            <p:ph type="title"/>
          </p:nvPr>
        </p:nvSpPr>
        <p:spPr>
          <a:xfrm>
            <a:off x="457200" y="47627"/>
            <a:ext cx="8229600" cy="1381125"/>
          </a:xfrm>
          <a:prstGeom prst="rect">
            <a:avLst/>
          </a:prstGeom>
        </p:spPr>
        <p:txBody>
          <a:bodyPr/>
          <a:lstStyle>
            <a:lvl1pPr marL="40640" marR="40640">
              <a:defRPr sz="40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Texte du titre</a:t>
            </a:r>
          </a:p>
        </p:txBody>
      </p:sp>
      <p:sp>
        <p:nvSpPr>
          <p:cNvPr id="1243" name="Shape 1243"/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8229600" cy="3714750"/>
          </a:xfrm>
          <a:prstGeom prst="rect">
            <a:avLst/>
          </a:prstGeom>
        </p:spPr>
        <p:txBody>
          <a:bodyPr/>
          <a:lstStyle>
            <a:lvl1pPr marR="40640">
              <a:lnSpc>
                <a:spcPct val="100000"/>
              </a:lnSpc>
              <a:spcBef>
                <a:spcPts val="700"/>
              </a:spcBef>
              <a:buClr>
                <a:srgbClr val="FFD300"/>
              </a:buClr>
              <a:buSzPct val="120000"/>
              <a:buFont typeface="Tahoma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1pPr>
            <a:lvl2pPr marR="40640">
              <a:lnSpc>
                <a:spcPct val="100000"/>
              </a:lnSpc>
              <a:buClr>
                <a:srgbClr val="FFFFFF"/>
              </a:buClr>
              <a:buSzPct val="100000"/>
              <a:buFont typeface="Tahoma"/>
              <a:buChar char="–"/>
              <a:defRPr sz="2400">
                <a:latin typeface="Tahoma"/>
                <a:ea typeface="Tahoma"/>
                <a:cs typeface="Tahoma"/>
                <a:sym typeface="Tahoma"/>
              </a:defRPr>
            </a:lvl2pPr>
            <a:lvl3pPr marR="40640">
              <a:lnSpc>
                <a:spcPct val="100000"/>
              </a:lnSpc>
              <a:buClr>
                <a:srgbClr val="FFD300"/>
              </a:buClr>
              <a:buSzPct val="120000"/>
              <a:buFont typeface="Tahoma"/>
              <a:buChar char="•"/>
              <a:defRPr sz="2000">
                <a:latin typeface="Tahoma"/>
                <a:ea typeface="Tahoma"/>
                <a:cs typeface="Tahoma"/>
                <a:sym typeface="Tahoma"/>
              </a:defRPr>
            </a:lvl3pPr>
            <a:lvl4pPr marR="40640">
              <a:lnSpc>
                <a:spcPct val="100000"/>
              </a:lnSpc>
              <a:buClr>
                <a:srgbClr val="FFFFFF"/>
              </a:buClr>
              <a:buFont typeface="Tahoma"/>
              <a:defRPr sz="1600">
                <a:latin typeface="Tahoma"/>
                <a:ea typeface="Tahoma"/>
                <a:cs typeface="Tahoma"/>
                <a:sym typeface="Tahoma"/>
              </a:defRPr>
            </a:lvl4pPr>
            <a:lvl5pPr marR="40640">
              <a:lnSpc>
                <a:spcPct val="100000"/>
              </a:lnSpc>
              <a:buClr>
                <a:srgbClr val="FFD300"/>
              </a:buClr>
              <a:buSzPct val="80000"/>
              <a:buFont typeface="Wingdings"/>
              <a:buChar char=""/>
              <a:defRPr sz="16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44" name="Shape 1244"/>
          <p:cNvSpPr>
            <a:spLocks noGrp="1"/>
          </p:cNvSpPr>
          <p:nvPr>
            <p:ph type="sldNum" sz="quarter" idx="2"/>
          </p:nvPr>
        </p:nvSpPr>
        <p:spPr>
          <a:xfrm>
            <a:off x="4329224" y="4791087"/>
            <a:ext cx="485560" cy="41036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9481324"/>
      </p:ext>
    </p:extLst>
  </p:cSld>
  <p:clrMapOvr>
    <a:masterClrMapping/>
  </p:clrMapOvr>
  <p:transition xmlns:p14="http://schemas.microsoft.com/office/powerpoint/2010/main"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Ocean - No Graphics copie">
    <p:bg>
      <p:bgPr>
        <a:solidFill>
          <a:srgbClr val="000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Shape 1251"/>
          <p:cNvSpPr>
            <a:spLocks noGrp="1"/>
          </p:cNvSpPr>
          <p:nvPr>
            <p:ph type="title"/>
          </p:nvPr>
        </p:nvSpPr>
        <p:spPr>
          <a:xfrm>
            <a:off x="457200" y="47627"/>
            <a:ext cx="8229600" cy="1381125"/>
          </a:xfrm>
          <a:prstGeom prst="rect">
            <a:avLst/>
          </a:prstGeom>
        </p:spPr>
        <p:txBody>
          <a:bodyPr/>
          <a:lstStyle>
            <a:lvl1pPr marL="40640" marR="40640">
              <a:defRPr sz="42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Texte du titre</a:t>
            </a:r>
          </a:p>
        </p:txBody>
      </p:sp>
      <p:sp>
        <p:nvSpPr>
          <p:cNvPr id="1252" name="Shape 1252"/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8229600" cy="3714750"/>
          </a:xfrm>
          <a:prstGeom prst="rect">
            <a:avLst/>
          </a:prstGeom>
        </p:spPr>
        <p:txBody>
          <a:bodyPr/>
          <a:lstStyle>
            <a:lvl1pPr marR="40640">
              <a:lnSpc>
                <a:spcPct val="100000"/>
              </a:lnSpc>
              <a:spcBef>
                <a:spcPts val="700"/>
              </a:spcBef>
              <a:buClr>
                <a:srgbClr val="FFD300"/>
              </a:buClr>
              <a:buSzPct val="120000"/>
              <a:buFont typeface="Tahoma"/>
              <a:buChar char="•"/>
              <a:defRPr sz="3000">
                <a:latin typeface="Tahoma"/>
                <a:ea typeface="Tahoma"/>
                <a:cs typeface="Tahoma"/>
                <a:sym typeface="Tahoma"/>
              </a:defRPr>
            </a:lvl1pPr>
            <a:lvl2pPr marR="40640">
              <a:lnSpc>
                <a:spcPct val="100000"/>
              </a:lnSpc>
              <a:buClr>
                <a:srgbClr val="FFFFFF"/>
              </a:buClr>
              <a:buSzPct val="100000"/>
              <a:buFont typeface="Tahoma"/>
              <a:buChar char="–"/>
              <a:defRPr>
                <a:latin typeface="Tahoma"/>
                <a:ea typeface="Tahoma"/>
                <a:cs typeface="Tahoma"/>
                <a:sym typeface="Tahoma"/>
              </a:defRPr>
            </a:lvl2pPr>
            <a:lvl3pPr marR="40640">
              <a:lnSpc>
                <a:spcPct val="100000"/>
              </a:lnSpc>
              <a:buClr>
                <a:srgbClr val="FFD300"/>
              </a:buClr>
              <a:buSzPct val="120000"/>
              <a:buFont typeface="Tahoma"/>
              <a:buChar char="•"/>
              <a:defRPr sz="2200">
                <a:latin typeface="Tahoma"/>
                <a:ea typeface="Tahoma"/>
                <a:cs typeface="Tahoma"/>
                <a:sym typeface="Tahoma"/>
              </a:defRPr>
            </a:lvl3pPr>
            <a:lvl4pPr marR="40640">
              <a:lnSpc>
                <a:spcPct val="100000"/>
              </a:lnSpc>
              <a:buClr>
                <a:srgbClr val="FFFFFF"/>
              </a:buClr>
              <a:buFont typeface="Tahoma"/>
              <a:defRPr sz="1800">
                <a:latin typeface="Tahoma"/>
                <a:ea typeface="Tahoma"/>
                <a:cs typeface="Tahoma"/>
                <a:sym typeface="Tahoma"/>
              </a:defRPr>
            </a:lvl4pPr>
            <a:lvl5pPr marR="40640">
              <a:lnSpc>
                <a:spcPct val="100000"/>
              </a:lnSpc>
              <a:buClr>
                <a:srgbClr val="FFD300"/>
              </a:buClr>
              <a:buSzPct val="80000"/>
              <a:buFont typeface="Wingdings"/>
              <a:buChar char=""/>
              <a:defRPr sz="18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53" name="Shape 1253"/>
          <p:cNvSpPr>
            <a:spLocks noGrp="1"/>
          </p:cNvSpPr>
          <p:nvPr>
            <p:ph type="sldNum" sz="quarter" idx="2"/>
          </p:nvPr>
        </p:nvSpPr>
        <p:spPr>
          <a:xfrm>
            <a:off x="4310076" y="4791075"/>
            <a:ext cx="523856" cy="44114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3130162"/>
      </p:ext>
    </p:extLst>
  </p:cSld>
  <p:clrMapOvr>
    <a:masterClrMapping/>
  </p:clrMapOvr>
  <p:transition xmlns:p14="http://schemas.microsoft.com/office/powerpoint/2010/main"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Ocean - No Graphics copie">
    <p:bg>
      <p:bgPr>
        <a:solidFill>
          <a:srgbClr val="000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Shape 1260"/>
          <p:cNvSpPr>
            <a:spLocks noGrp="1"/>
          </p:cNvSpPr>
          <p:nvPr>
            <p:ph type="title"/>
          </p:nvPr>
        </p:nvSpPr>
        <p:spPr>
          <a:xfrm>
            <a:off x="457200" y="47627"/>
            <a:ext cx="8229600" cy="1381125"/>
          </a:xfrm>
          <a:prstGeom prst="rect">
            <a:avLst/>
          </a:prstGeom>
        </p:spPr>
        <p:txBody>
          <a:bodyPr/>
          <a:lstStyle>
            <a:lvl1pPr marL="40640" marR="40640">
              <a:defRPr sz="42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Texte du titre</a:t>
            </a:r>
          </a:p>
        </p:txBody>
      </p:sp>
      <p:sp>
        <p:nvSpPr>
          <p:cNvPr id="1261" name="Shape 1261"/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8229600" cy="3714750"/>
          </a:xfrm>
          <a:prstGeom prst="rect">
            <a:avLst/>
          </a:prstGeom>
        </p:spPr>
        <p:txBody>
          <a:bodyPr/>
          <a:lstStyle>
            <a:lvl1pPr marR="40640">
              <a:lnSpc>
                <a:spcPct val="100000"/>
              </a:lnSpc>
              <a:spcBef>
                <a:spcPts val="700"/>
              </a:spcBef>
              <a:buClr>
                <a:srgbClr val="FFD300"/>
              </a:buClr>
              <a:buSzPct val="120000"/>
              <a:buFont typeface="Tahoma"/>
              <a:buChar char="•"/>
              <a:defRPr sz="3000">
                <a:latin typeface="Tahoma"/>
                <a:ea typeface="Tahoma"/>
                <a:cs typeface="Tahoma"/>
                <a:sym typeface="Tahoma"/>
              </a:defRPr>
            </a:lvl1pPr>
            <a:lvl2pPr marR="40640">
              <a:lnSpc>
                <a:spcPct val="100000"/>
              </a:lnSpc>
              <a:buClr>
                <a:srgbClr val="FFFFFF"/>
              </a:buClr>
              <a:buSzPct val="100000"/>
              <a:buFont typeface="Tahoma"/>
              <a:buChar char="–"/>
              <a:defRPr>
                <a:latin typeface="Tahoma"/>
                <a:ea typeface="Tahoma"/>
                <a:cs typeface="Tahoma"/>
                <a:sym typeface="Tahoma"/>
              </a:defRPr>
            </a:lvl2pPr>
            <a:lvl3pPr marR="40640">
              <a:lnSpc>
                <a:spcPct val="100000"/>
              </a:lnSpc>
              <a:buClr>
                <a:srgbClr val="FFD300"/>
              </a:buClr>
              <a:buSzPct val="120000"/>
              <a:buFont typeface="Tahoma"/>
              <a:buChar char="•"/>
              <a:defRPr sz="2200">
                <a:latin typeface="Tahoma"/>
                <a:ea typeface="Tahoma"/>
                <a:cs typeface="Tahoma"/>
                <a:sym typeface="Tahoma"/>
              </a:defRPr>
            </a:lvl3pPr>
            <a:lvl4pPr marR="40640">
              <a:lnSpc>
                <a:spcPct val="100000"/>
              </a:lnSpc>
              <a:buClr>
                <a:srgbClr val="FFFFFF"/>
              </a:buClr>
              <a:buFont typeface="Tahoma"/>
              <a:defRPr sz="1800">
                <a:latin typeface="Tahoma"/>
                <a:ea typeface="Tahoma"/>
                <a:cs typeface="Tahoma"/>
                <a:sym typeface="Tahoma"/>
              </a:defRPr>
            </a:lvl4pPr>
            <a:lvl5pPr marR="40640">
              <a:lnSpc>
                <a:spcPct val="100000"/>
              </a:lnSpc>
              <a:buClr>
                <a:srgbClr val="FFD300"/>
              </a:buClr>
              <a:buSzPct val="80000"/>
              <a:buFont typeface="Wingdings"/>
              <a:buChar char=""/>
              <a:defRPr sz="18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62" name="Shape 1262"/>
          <p:cNvSpPr>
            <a:spLocks noGrp="1"/>
          </p:cNvSpPr>
          <p:nvPr>
            <p:ph type="sldNum" sz="quarter" idx="2"/>
          </p:nvPr>
        </p:nvSpPr>
        <p:spPr>
          <a:xfrm>
            <a:off x="4310076" y="4791075"/>
            <a:ext cx="523856" cy="44114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1117435"/>
      </p:ext>
    </p:extLst>
  </p:cSld>
  <p:clrMapOvr>
    <a:masterClrMapping/>
  </p:clrMapOvr>
  <p:transition xmlns:p14="http://schemas.microsoft.com/office/powerpoint/2010/main"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Ocean - No Graphics copie 1">
    <p:bg>
      <p:bgPr>
        <a:solidFill>
          <a:srgbClr val="000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Shape 1269"/>
          <p:cNvSpPr>
            <a:spLocks noGrp="1"/>
          </p:cNvSpPr>
          <p:nvPr>
            <p:ph type="title"/>
          </p:nvPr>
        </p:nvSpPr>
        <p:spPr>
          <a:xfrm>
            <a:off x="457200" y="47627"/>
            <a:ext cx="8229600" cy="1381125"/>
          </a:xfrm>
          <a:prstGeom prst="rect">
            <a:avLst/>
          </a:prstGeom>
        </p:spPr>
        <p:txBody>
          <a:bodyPr/>
          <a:lstStyle>
            <a:lvl1pPr marL="40640" marR="40640">
              <a:defRPr sz="42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Texte du titre</a:t>
            </a:r>
          </a:p>
        </p:txBody>
      </p:sp>
      <p:sp>
        <p:nvSpPr>
          <p:cNvPr id="1270" name="Shape 1270"/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8229600" cy="3714750"/>
          </a:xfrm>
          <a:prstGeom prst="rect">
            <a:avLst/>
          </a:prstGeom>
        </p:spPr>
        <p:txBody>
          <a:bodyPr/>
          <a:lstStyle>
            <a:lvl1pPr marR="40640">
              <a:lnSpc>
                <a:spcPct val="100000"/>
              </a:lnSpc>
              <a:spcBef>
                <a:spcPts val="700"/>
              </a:spcBef>
              <a:buClr>
                <a:srgbClr val="FFD300"/>
              </a:buClr>
              <a:buSzPct val="120000"/>
              <a:buFont typeface="Tahoma"/>
              <a:buChar char="•"/>
              <a:defRPr sz="3000">
                <a:latin typeface="Tahoma"/>
                <a:ea typeface="Tahoma"/>
                <a:cs typeface="Tahoma"/>
                <a:sym typeface="Tahoma"/>
              </a:defRPr>
            </a:lvl1pPr>
            <a:lvl2pPr marR="40640">
              <a:lnSpc>
                <a:spcPct val="100000"/>
              </a:lnSpc>
              <a:buClr>
                <a:srgbClr val="FFFFFF"/>
              </a:buClr>
              <a:buSzPct val="100000"/>
              <a:buFont typeface="Tahoma"/>
              <a:buChar char="–"/>
              <a:defRPr>
                <a:latin typeface="Tahoma"/>
                <a:ea typeface="Tahoma"/>
                <a:cs typeface="Tahoma"/>
                <a:sym typeface="Tahoma"/>
              </a:defRPr>
            </a:lvl2pPr>
            <a:lvl3pPr marR="40640">
              <a:lnSpc>
                <a:spcPct val="100000"/>
              </a:lnSpc>
              <a:buClr>
                <a:srgbClr val="FFD300"/>
              </a:buClr>
              <a:buSzPct val="120000"/>
              <a:buFont typeface="Tahoma"/>
              <a:buChar char="•"/>
              <a:defRPr sz="2200">
                <a:latin typeface="Tahoma"/>
                <a:ea typeface="Tahoma"/>
                <a:cs typeface="Tahoma"/>
                <a:sym typeface="Tahoma"/>
              </a:defRPr>
            </a:lvl3pPr>
            <a:lvl4pPr marR="40640">
              <a:lnSpc>
                <a:spcPct val="100000"/>
              </a:lnSpc>
              <a:buClr>
                <a:srgbClr val="FFFFFF"/>
              </a:buClr>
              <a:buFont typeface="Tahoma"/>
              <a:defRPr sz="1800">
                <a:latin typeface="Tahoma"/>
                <a:ea typeface="Tahoma"/>
                <a:cs typeface="Tahoma"/>
                <a:sym typeface="Tahoma"/>
              </a:defRPr>
            </a:lvl4pPr>
            <a:lvl5pPr marR="40640">
              <a:lnSpc>
                <a:spcPct val="100000"/>
              </a:lnSpc>
              <a:buClr>
                <a:srgbClr val="FFD300"/>
              </a:buClr>
              <a:buSzPct val="80000"/>
              <a:buFont typeface="Wingdings"/>
              <a:buChar char=""/>
              <a:defRPr sz="18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71" name="Shape 1271"/>
          <p:cNvSpPr>
            <a:spLocks noGrp="1"/>
          </p:cNvSpPr>
          <p:nvPr>
            <p:ph type="sldNum" sz="quarter" idx="2"/>
          </p:nvPr>
        </p:nvSpPr>
        <p:spPr>
          <a:xfrm>
            <a:off x="4310076" y="4791075"/>
            <a:ext cx="523856" cy="44114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8198317"/>
      </p:ext>
    </p:extLst>
  </p:cSld>
  <p:clrMapOvr>
    <a:masterClrMapping/>
  </p:clrMapOvr>
  <p:transition xmlns:p14="http://schemas.microsoft.com/office/powerpoint/2010/main" spd="med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 - Gauche copie 2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Shape 1278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279" name="Shape 1279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80" name="Shape 1280"/>
          <p:cNvSpPr>
            <a:spLocks noGrp="1"/>
          </p:cNvSpPr>
          <p:nvPr>
            <p:ph type="sldNum" sz="quarter" idx="2"/>
          </p:nvPr>
        </p:nvSpPr>
        <p:spPr>
          <a:xfrm>
            <a:off x="4390688" y="4905387"/>
            <a:ext cx="356549" cy="271869"/>
          </a:xfrm>
          <a:prstGeom prst="rect">
            <a:avLst/>
          </a:prstGeom>
        </p:spPr>
        <p:txBody>
          <a:bodyPr/>
          <a:lstStyle>
            <a:lvl1pPr defTabSz="317490">
              <a:defRPr sz="110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1074686"/>
      </p:ext>
    </p:extLst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xfrm>
            <a:off x="4309861" y="4886339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1203096"/>
      </p:ext>
    </p:extLst>
  </p:cSld>
  <p:clrMapOvr>
    <a:masterClrMapping/>
  </p:clrMapOvr>
  <p:transition xmlns:p14="http://schemas.microsoft.com/office/powerpoint/2010/main" spd="med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 - Gauche copie 24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Shape 1287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288" name="Shape 1288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89" name="Shape 1289"/>
          <p:cNvSpPr>
            <a:spLocks noGrp="1"/>
          </p:cNvSpPr>
          <p:nvPr>
            <p:ph type="sldNum" sz="quarter" idx="2"/>
          </p:nvPr>
        </p:nvSpPr>
        <p:spPr>
          <a:xfrm>
            <a:off x="4390688" y="4905387"/>
            <a:ext cx="356549" cy="271869"/>
          </a:xfrm>
          <a:prstGeom prst="rect">
            <a:avLst/>
          </a:prstGeom>
        </p:spPr>
        <p:txBody>
          <a:bodyPr/>
          <a:lstStyle>
            <a:lvl1pPr defTabSz="317490">
              <a:defRPr sz="110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9329614"/>
      </p:ext>
    </p:extLst>
  </p:cSld>
  <p:clrMapOvr>
    <a:masterClrMapping/>
  </p:clrMapOvr>
  <p:transition xmlns:p14="http://schemas.microsoft.com/office/powerpoint/2010/main"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Shape 1296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297" name="Shape 1297"/>
          <p:cNvSpPr>
            <a:spLocks noGrp="1"/>
          </p:cNvSpPr>
          <p:nvPr>
            <p:ph type="body" idx="1"/>
          </p:nvPr>
        </p:nvSpPr>
        <p:spPr>
          <a:xfrm>
            <a:off x="647700" y="1485900"/>
            <a:ext cx="78613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906094" marR="0" indent="-525106" defTabSz="317490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90274" marR="0" indent="-525106" defTabSz="317490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74456" marR="0" indent="-525106" defTabSz="317490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58638" marR="0" indent="-525106" defTabSz="317490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42818" marR="0" indent="-525106" defTabSz="317490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98" name="Shape 1298"/>
          <p:cNvSpPr>
            <a:spLocks noGrp="1"/>
          </p:cNvSpPr>
          <p:nvPr>
            <p:ph type="sldNum" sz="quarter" idx="2"/>
          </p:nvPr>
        </p:nvSpPr>
        <p:spPr>
          <a:xfrm>
            <a:off x="4390688" y="4914912"/>
            <a:ext cx="356549" cy="271869"/>
          </a:xfrm>
          <a:prstGeom prst="rect">
            <a:avLst/>
          </a:prstGeom>
        </p:spPr>
        <p:txBody>
          <a:bodyPr/>
          <a:lstStyle>
            <a:lvl1pPr defTabSz="317490">
              <a:defRPr sz="110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5434882"/>
      </p:ext>
    </p:extLst>
  </p:cSld>
  <p:clrMapOvr>
    <a:masterClrMapping/>
  </p:clrMapOvr>
  <p:transition xmlns:p14="http://schemas.microsoft.com/office/powerpoint/2010/main" spd="med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 - Gauche copie 18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Shape 1305"/>
          <p:cNvSpPr>
            <a:spLocks noGrp="1"/>
          </p:cNvSpPr>
          <p:nvPr>
            <p:ph type="title"/>
          </p:nvPr>
        </p:nvSpPr>
        <p:spPr>
          <a:xfrm>
            <a:off x="635000" y="114300"/>
            <a:ext cx="7861300" cy="13335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 defTabSz="317490">
              <a:defRPr sz="44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306" name="Shape 1306"/>
          <p:cNvSpPr>
            <a:spLocks noGrp="1"/>
          </p:cNvSpPr>
          <p:nvPr>
            <p:ph type="body" sz="half" idx="1"/>
          </p:nvPr>
        </p:nvSpPr>
        <p:spPr>
          <a:xfrm>
            <a:off x="635000" y="1485902"/>
            <a:ext cx="3835400" cy="30194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71237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8421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605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793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6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977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6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07" name="Shape 1307"/>
          <p:cNvSpPr>
            <a:spLocks noGrp="1"/>
          </p:cNvSpPr>
          <p:nvPr>
            <p:ph type="sldNum" sz="quarter" idx="2"/>
          </p:nvPr>
        </p:nvSpPr>
        <p:spPr>
          <a:xfrm>
            <a:off x="4429140" y="4943476"/>
            <a:ext cx="284727" cy="215444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 sz="90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1950222"/>
      </p:ext>
    </p:extLst>
  </p:cSld>
  <p:clrMapOvr>
    <a:masterClrMapping/>
  </p:clrMapOvr>
  <p:transition xmlns:p14="http://schemas.microsoft.com/office/powerpoint/2010/main"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re et puce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Shape 1314"/>
          <p:cNvSpPr>
            <a:spLocks noGrp="1"/>
          </p:cNvSpPr>
          <p:nvPr>
            <p:ph type="title"/>
          </p:nvPr>
        </p:nvSpPr>
        <p:spPr>
          <a:xfrm>
            <a:off x="635000" y="108514"/>
            <a:ext cx="7861300" cy="1345076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315" name="Shape 1315"/>
          <p:cNvSpPr>
            <a:spLocks noGrp="1"/>
          </p:cNvSpPr>
          <p:nvPr>
            <p:ph type="body" idx="1"/>
          </p:nvPr>
        </p:nvSpPr>
        <p:spPr>
          <a:xfrm>
            <a:off x="635000" y="876302"/>
            <a:ext cx="7861300" cy="42386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63555" marR="0" indent="-409563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1pPr>
            <a:lvl2pPr marL="1120739" marR="0" indent="-409563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2pPr>
            <a:lvl3pPr marL="1577924" marR="0" indent="-409563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3pPr>
            <a:lvl4pPr marL="2035109" marR="0" indent="-409563">
              <a:lnSpc>
                <a:spcPct val="100000"/>
              </a:lnSpc>
              <a:spcBef>
                <a:spcPts val="2100"/>
              </a:spcBef>
              <a:buSzPct val="139000"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4pPr>
            <a:lvl5pPr marL="2492295" marR="0" indent="-409563">
              <a:lnSpc>
                <a:spcPct val="100000"/>
              </a:lnSpc>
              <a:spcBef>
                <a:spcPts val="2100"/>
              </a:spcBef>
              <a:buSzPct val="139000"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16" name="Shape 1316"/>
          <p:cNvSpPr>
            <a:spLocks noGrp="1"/>
          </p:cNvSpPr>
          <p:nvPr>
            <p:ph type="sldNum" sz="quarter" idx="2"/>
          </p:nvPr>
        </p:nvSpPr>
        <p:spPr>
          <a:xfrm>
            <a:off x="4348312" y="4791075"/>
            <a:ext cx="447401" cy="44114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7605161"/>
      </p:ext>
    </p:extLst>
  </p:cSld>
  <p:clrMapOvr>
    <a:masterClrMapping/>
  </p:clrMapOvr>
  <p:transition xmlns:p14="http://schemas.microsoft.com/office/powerpoint/2010/main" spd="med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re et puces - Gauch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Shape 1323"/>
          <p:cNvSpPr>
            <a:spLocks noGrp="1"/>
          </p:cNvSpPr>
          <p:nvPr>
            <p:ph type="title"/>
          </p:nvPr>
        </p:nvSpPr>
        <p:spPr>
          <a:xfrm>
            <a:off x="635000" y="108514"/>
            <a:ext cx="7861300" cy="1345076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324" name="Shape 1324"/>
          <p:cNvSpPr>
            <a:spLocks noGrp="1"/>
          </p:cNvSpPr>
          <p:nvPr>
            <p:ph type="body" sz="half" idx="1"/>
          </p:nvPr>
        </p:nvSpPr>
        <p:spPr>
          <a:xfrm>
            <a:off x="635000" y="847727"/>
            <a:ext cx="3835400" cy="429577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31805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1pPr>
            <a:lvl2pPr marL="1088989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2pPr>
            <a:lvl3pPr marL="1546177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3pPr>
            <a:lvl4pPr marL="2003361" marR="0" indent="-37781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4pPr>
            <a:lvl5pPr marL="2460546" marR="0" indent="-37781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25" name="Shape 1325"/>
          <p:cNvSpPr>
            <a:spLocks noGrp="1"/>
          </p:cNvSpPr>
          <p:nvPr>
            <p:ph type="sldNum" sz="quarter" idx="2"/>
          </p:nvPr>
        </p:nvSpPr>
        <p:spPr>
          <a:xfrm>
            <a:off x="4348312" y="4791075"/>
            <a:ext cx="447401" cy="44114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6594446"/>
      </p:ext>
    </p:extLst>
  </p:cSld>
  <p:clrMapOvr>
    <a:masterClrMapping/>
  </p:clrMapOvr>
  <p:transition xmlns:p14="http://schemas.microsoft.com/office/powerpoint/2010/main" spd="med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 - Gauche copi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Shape 1332"/>
          <p:cNvSpPr>
            <a:spLocks noGrp="1"/>
          </p:cNvSpPr>
          <p:nvPr>
            <p:ph type="title"/>
          </p:nvPr>
        </p:nvSpPr>
        <p:spPr>
          <a:xfrm>
            <a:off x="635000" y="108514"/>
            <a:ext cx="7861300" cy="1345076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333" name="Shape 1333"/>
          <p:cNvSpPr>
            <a:spLocks noGrp="1"/>
          </p:cNvSpPr>
          <p:nvPr>
            <p:ph type="body" sz="half" idx="1"/>
          </p:nvPr>
        </p:nvSpPr>
        <p:spPr>
          <a:xfrm>
            <a:off x="635000" y="847727"/>
            <a:ext cx="3835400" cy="429577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31805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1pPr>
            <a:lvl2pPr marL="1088989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2pPr>
            <a:lvl3pPr marL="1546177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3pPr>
            <a:lvl4pPr marL="2003361" marR="0" indent="-37781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4pPr>
            <a:lvl5pPr marL="2460546" marR="0" indent="-37781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34" name="Shape 1334"/>
          <p:cNvSpPr>
            <a:spLocks noGrp="1"/>
          </p:cNvSpPr>
          <p:nvPr>
            <p:ph type="sldNum" sz="quarter" idx="2"/>
          </p:nvPr>
        </p:nvSpPr>
        <p:spPr>
          <a:xfrm>
            <a:off x="4348312" y="4791075"/>
            <a:ext cx="447401" cy="44114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0213725"/>
      </p:ext>
    </p:extLst>
  </p:cSld>
  <p:clrMapOvr>
    <a:masterClrMapping/>
  </p:clrMapOvr>
  <p:transition xmlns:p14="http://schemas.microsoft.com/office/powerpoint/2010/main" spd="med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 - Gauche copie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Shape 1341"/>
          <p:cNvSpPr>
            <a:spLocks noGrp="1"/>
          </p:cNvSpPr>
          <p:nvPr>
            <p:ph type="title"/>
          </p:nvPr>
        </p:nvSpPr>
        <p:spPr>
          <a:xfrm>
            <a:off x="635000" y="108514"/>
            <a:ext cx="7861300" cy="1345076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342" name="Shape 1342"/>
          <p:cNvSpPr>
            <a:spLocks noGrp="1"/>
          </p:cNvSpPr>
          <p:nvPr>
            <p:ph type="body" sz="half" idx="1"/>
          </p:nvPr>
        </p:nvSpPr>
        <p:spPr>
          <a:xfrm>
            <a:off x="635000" y="847727"/>
            <a:ext cx="3835400" cy="429577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31805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1pPr>
            <a:lvl2pPr marL="1088989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2pPr>
            <a:lvl3pPr marL="1546177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3pPr>
            <a:lvl4pPr marL="2003361" marR="0" indent="-37781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4pPr>
            <a:lvl5pPr marL="2460546" marR="0" indent="-37781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43" name="Shape 1343"/>
          <p:cNvSpPr>
            <a:spLocks noGrp="1"/>
          </p:cNvSpPr>
          <p:nvPr>
            <p:ph type="sldNum" sz="quarter" idx="2"/>
          </p:nvPr>
        </p:nvSpPr>
        <p:spPr>
          <a:xfrm>
            <a:off x="4348312" y="4791075"/>
            <a:ext cx="447401" cy="44114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5338198"/>
      </p:ext>
    </p:extLst>
  </p:cSld>
  <p:clrMapOvr>
    <a:masterClrMapping/>
  </p:clrMapOvr>
  <p:transition xmlns:p14="http://schemas.microsoft.com/office/powerpoint/2010/main" spd="med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 - Gauche copie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Shape 1350"/>
          <p:cNvSpPr>
            <a:spLocks noGrp="1"/>
          </p:cNvSpPr>
          <p:nvPr>
            <p:ph type="title"/>
          </p:nvPr>
        </p:nvSpPr>
        <p:spPr>
          <a:xfrm>
            <a:off x="635000" y="108514"/>
            <a:ext cx="7861300" cy="1345076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351" name="Shape 1351"/>
          <p:cNvSpPr>
            <a:spLocks noGrp="1"/>
          </p:cNvSpPr>
          <p:nvPr>
            <p:ph type="body" sz="half" idx="1"/>
          </p:nvPr>
        </p:nvSpPr>
        <p:spPr>
          <a:xfrm>
            <a:off x="635000" y="847727"/>
            <a:ext cx="3835400" cy="429577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31805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1pPr>
            <a:lvl2pPr marL="1088989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2pPr>
            <a:lvl3pPr marL="1546177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3pPr>
            <a:lvl4pPr marL="2003361" marR="0" indent="-37781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4pPr>
            <a:lvl5pPr marL="2460546" marR="0" indent="-37781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52" name="Shape 1352"/>
          <p:cNvSpPr>
            <a:spLocks noGrp="1"/>
          </p:cNvSpPr>
          <p:nvPr>
            <p:ph type="sldNum" sz="quarter" idx="2"/>
          </p:nvPr>
        </p:nvSpPr>
        <p:spPr>
          <a:xfrm>
            <a:off x="4348312" y="4791075"/>
            <a:ext cx="447401" cy="44114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853972"/>
      </p:ext>
    </p:extLst>
  </p:cSld>
  <p:clrMapOvr>
    <a:masterClrMapping/>
  </p:clrMapOvr>
  <p:transition xmlns:p14="http://schemas.microsoft.com/office/powerpoint/2010/main" spd="med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 - Gauche copie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Shape 1359"/>
          <p:cNvSpPr>
            <a:spLocks noGrp="1"/>
          </p:cNvSpPr>
          <p:nvPr>
            <p:ph type="title"/>
          </p:nvPr>
        </p:nvSpPr>
        <p:spPr>
          <a:xfrm>
            <a:off x="635000" y="108514"/>
            <a:ext cx="7861300" cy="1345076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360" name="Shape 1360"/>
          <p:cNvSpPr>
            <a:spLocks noGrp="1"/>
          </p:cNvSpPr>
          <p:nvPr>
            <p:ph type="body" sz="half" idx="1"/>
          </p:nvPr>
        </p:nvSpPr>
        <p:spPr>
          <a:xfrm>
            <a:off x="635000" y="847727"/>
            <a:ext cx="3835400" cy="429577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31805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1pPr>
            <a:lvl2pPr marL="1088989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2pPr>
            <a:lvl3pPr marL="1546177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3pPr>
            <a:lvl4pPr marL="2003361" marR="0" indent="-37781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4pPr>
            <a:lvl5pPr marL="2460546" marR="0" indent="-37781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61" name="Shape 1361"/>
          <p:cNvSpPr>
            <a:spLocks noGrp="1"/>
          </p:cNvSpPr>
          <p:nvPr>
            <p:ph type="sldNum" sz="quarter" idx="2"/>
          </p:nvPr>
        </p:nvSpPr>
        <p:spPr>
          <a:xfrm>
            <a:off x="4348312" y="4791075"/>
            <a:ext cx="447401" cy="44114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1043210"/>
      </p:ext>
    </p:extLst>
  </p:cSld>
  <p:clrMapOvr>
    <a:masterClrMapping/>
  </p:clrMapOvr>
  <p:transition xmlns:p14="http://schemas.microsoft.com/office/powerpoint/2010/main" spd="med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re et puce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Shape 1368"/>
          <p:cNvSpPr>
            <a:spLocks noGrp="1"/>
          </p:cNvSpPr>
          <p:nvPr>
            <p:ph type="title"/>
          </p:nvPr>
        </p:nvSpPr>
        <p:spPr>
          <a:xfrm>
            <a:off x="647700" y="99436"/>
            <a:ext cx="7861300" cy="1353704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369" name="Shape 1369"/>
          <p:cNvSpPr>
            <a:spLocks noGrp="1"/>
          </p:cNvSpPr>
          <p:nvPr>
            <p:ph type="body" idx="1"/>
          </p:nvPr>
        </p:nvSpPr>
        <p:spPr>
          <a:xfrm>
            <a:off x="647700" y="857250"/>
            <a:ext cx="7861300" cy="4267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54047" marR="0" indent="-523859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1pPr>
            <a:lvl2pPr marL="1438230" marR="0" indent="-523859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2pPr>
            <a:lvl3pPr marL="2022411" marR="0" indent="-523859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3pPr>
            <a:lvl4pPr marL="2606591" marR="0" indent="-523859">
              <a:lnSpc>
                <a:spcPct val="100000"/>
              </a:lnSpc>
              <a:spcBef>
                <a:spcPts val="2100"/>
              </a:spcBef>
              <a:buSzPct val="139000"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4pPr>
            <a:lvl5pPr marL="3190772" marR="0" indent="-523859">
              <a:lnSpc>
                <a:spcPct val="100000"/>
              </a:lnSpc>
              <a:spcBef>
                <a:spcPts val="2100"/>
              </a:spcBef>
              <a:buSzPct val="139000"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70" name="Shape 1370"/>
          <p:cNvSpPr>
            <a:spLocks noGrp="1"/>
          </p:cNvSpPr>
          <p:nvPr>
            <p:ph type="sldNum" sz="quarter" idx="2"/>
          </p:nvPr>
        </p:nvSpPr>
        <p:spPr>
          <a:xfrm>
            <a:off x="4348312" y="4791075"/>
            <a:ext cx="447401" cy="44114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3447704"/>
      </p:ext>
    </p:extLst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xfrm>
            <a:off x="4309861" y="4886339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1747347"/>
      </p:ext>
    </p:extLst>
  </p:cSld>
  <p:clrMapOvr>
    <a:masterClrMapping/>
  </p:clrMapOvr>
  <p:transition xmlns:p14="http://schemas.microsoft.com/office/powerpoint/2010/main" spd="med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 copi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Shape 1377"/>
          <p:cNvSpPr>
            <a:spLocks noGrp="1"/>
          </p:cNvSpPr>
          <p:nvPr>
            <p:ph type="title"/>
          </p:nvPr>
        </p:nvSpPr>
        <p:spPr>
          <a:xfrm>
            <a:off x="647700" y="99436"/>
            <a:ext cx="7861300" cy="1353704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378" name="Shape 1378"/>
          <p:cNvSpPr>
            <a:spLocks noGrp="1"/>
          </p:cNvSpPr>
          <p:nvPr>
            <p:ph type="body" idx="1"/>
          </p:nvPr>
        </p:nvSpPr>
        <p:spPr>
          <a:xfrm>
            <a:off x="647700" y="857250"/>
            <a:ext cx="7861300" cy="42672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54047" marR="0" indent="-523859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1pPr>
            <a:lvl2pPr marL="1438230" marR="0" indent="-523859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2pPr>
            <a:lvl3pPr marL="2022411" marR="0" indent="-523859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3pPr>
            <a:lvl4pPr marL="2606591" marR="0" indent="-523859">
              <a:lnSpc>
                <a:spcPct val="100000"/>
              </a:lnSpc>
              <a:spcBef>
                <a:spcPts val="2100"/>
              </a:spcBef>
              <a:buSzPct val="139000"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4pPr>
            <a:lvl5pPr marL="3190772" marR="0" indent="-523859">
              <a:lnSpc>
                <a:spcPct val="100000"/>
              </a:lnSpc>
              <a:spcBef>
                <a:spcPts val="2100"/>
              </a:spcBef>
              <a:buSzPct val="139000"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79" name="Shape 1379"/>
          <p:cNvSpPr>
            <a:spLocks noGrp="1"/>
          </p:cNvSpPr>
          <p:nvPr>
            <p:ph type="sldNum" sz="quarter" idx="2"/>
          </p:nvPr>
        </p:nvSpPr>
        <p:spPr>
          <a:xfrm>
            <a:off x="4348312" y="4791075"/>
            <a:ext cx="447401" cy="44114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5031758"/>
      </p:ext>
    </p:extLst>
  </p:cSld>
  <p:clrMapOvr>
    <a:masterClrMapping/>
  </p:clrMapOvr>
  <p:transition xmlns:p14="http://schemas.microsoft.com/office/powerpoint/2010/main" spd="med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 - Gauche copie 4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Shape 1386"/>
          <p:cNvSpPr>
            <a:spLocks noGrp="1"/>
          </p:cNvSpPr>
          <p:nvPr>
            <p:ph type="title"/>
          </p:nvPr>
        </p:nvSpPr>
        <p:spPr>
          <a:xfrm>
            <a:off x="635000" y="108514"/>
            <a:ext cx="7861300" cy="1345076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387" name="Shape 1387"/>
          <p:cNvSpPr>
            <a:spLocks noGrp="1"/>
          </p:cNvSpPr>
          <p:nvPr>
            <p:ph type="body" sz="half" idx="1"/>
          </p:nvPr>
        </p:nvSpPr>
        <p:spPr>
          <a:xfrm>
            <a:off x="635000" y="847727"/>
            <a:ext cx="3835400" cy="429577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31805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1pPr>
            <a:lvl2pPr marL="1088989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2pPr>
            <a:lvl3pPr marL="1546177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3pPr>
            <a:lvl4pPr marL="2003361" marR="0" indent="-37781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4pPr>
            <a:lvl5pPr marL="2460546" marR="0" indent="-37781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88" name="Shape 1388"/>
          <p:cNvSpPr>
            <a:spLocks noGrp="1"/>
          </p:cNvSpPr>
          <p:nvPr>
            <p:ph type="sldNum" sz="quarter" idx="2"/>
          </p:nvPr>
        </p:nvSpPr>
        <p:spPr>
          <a:xfrm>
            <a:off x="4348312" y="4791075"/>
            <a:ext cx="447401" cy="44114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5996278"/>
      </p:ext>
    </p:extLst>
  </p:cSld>
  <p:clrMapOvr>
    <a:masterClrMapping/>
  </p:clrMapOvr>
  <p:transition xmlns:p14="http://schemas.microsoft.com/office/powerpoint/2010/main" spd="med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 - Gauche copie 5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Shape 1395"/>
          <p:cNvSpPr>
            <a:spLocks noGrp="1"/>
          </p:cNvSpPr>
          <p:nvPr>
            <p:ph type="title"/>
          </p:nvPr>
        </p:nvSpPr>
        <p:spPr>
          <a:xfrm>
            <a:off x="635000" y="108514"/>
            <a:ext cx="7861300" cy="1345076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396" name="Shape 1396"/>
          <p:cNvSpPr>
            <a:spLocks noGrp="1"/>
          </p:cNvSpPr>
          <p:nvPr>
            <p:ph type="body" sz="half" idx="1"/>
          </p:nvPr>
        </p:nvSpPr>
        <p:spPr>
          <a:xfrm>
            <a:off x="635000" y="847727"/>
            <a:ext cx="3835400" cy="429577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31805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1pPr>
            <a:lvl2pPr marL="1088989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2pPr>
            <a:lvl3pPr marL="1546177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3pPr>
            <a:lvl4pPr marL="2003361" marR="0" indent="-37781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4pPr>
            <a:lvl5pPr marL="2460546" marR="0" indent="-37781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97" name="Shape 1397"/>
          <p:cNvSpPr>
            <a:spLocks noGrp="1"/>
          </p:cNvSpPr>
          <p:nvPr>
            <p:ph type="sldNum" sz="quarter" idx="2"/>
          </p:nvPr>
        </p:nvSpPr>
        <p:spPr>
          <a:xfrm>
            <a:off x="4348312" y="4791075"/>
            <a:ext cx="447401" cy="44114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23117"/>
      </p:ext>
    </p:extLst>
  </p:cSld>
  <p:clrMapOvr>
    <a:masterClrMapping/>
  </p:clrMapOvr>
  <p:transition xmlns:p14="http://schemas.microsoft.com/office/powerpoint/2010/main" spd="med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 - Gauche copie 6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Shape 1404"/>
          <p:cNvSpPr>
            <a:spLocks noGrp="1"/>
          </p:cNvSpPr>
          <p:nvPr>
            <p:ph type="title"/>
          </p:nvPr>
        </p:nvSpPr>
        <p:spPr>
          <a:xfrm>
            <a:off x="635000" y="108514"/>
            <a:ext cx="7861300" cy="1345076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405" name="Shape 1405"/>
          <p:cNvSpPr>
            <a:spLocks noGrp="1"/>
          </p:cNvSpPr>
          <p:nvPr>
            <p:ph type="body" sz="half" idx="1"/>
          </p:nvPr>
        </p:nvSpPr>
        <p:spPr>
          <a:xfrm>
            <a:off x="635000" y="847727"/>
            <a:ext cx="3835400" cy="429577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31805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1pPr>
            <a:lvl2pPr marL="1088989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2pPr>
            <a:lvl3pPr marL="1546177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3pPr>
            <a:lvl4pPr marL="2003361" marR="0" indent="-37781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4pPr>
            <a:lvl5pPr marL="2460546" marR="0" indent="-37781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06" name="Shape 1406"/>
          <p:cNvSpPr>
            <a:spLocks noGrp="1"/>
          </p:cNvSpPr>
          <p:nvPr>
            <p:ph type="sldNum" sz="quarter" idx="2"/>
          </p:nvPr>
        </p:nvSpPr>
        <p:spPr>
          <a:xfrm>
            <a:off x="4348312" y="4791075"/>
            <a:ext cx="447401" cy="44114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1502245"/>
      </p:ext>
    </p:extLst>
  </p:cSld>
  <p:clrMapOvr>
    <a:masterClrMapping/>
  </p:clrMapOvr>
  <p:transition xmlns:p14="http://schemas.microsoft.com/office/powerpoint/2010/main" spd="med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 - Gauche copie 7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Shape 1413"/>
          <p:cNvSpPr>
            <a:spLocks noGrp="1"/>
          </p:cNvSpPr>
          <p:nvPr>
            <p:ph type="title"/>
          </p:nvPr>
        </p:nvSpPr>
        <p:spPr>
          <a:xfrm>
            <a:off x="635000" y="108514"/>
            <a:ext cx="7861300" cy="1345076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414" name="Shape 1414"/>
          <p:cNvSpPr>
            <a:spLocks noGrp="1"/>
          </p:cNvSpPr>
          <p:nvPr>
            <p:ph type="body" sz="half" idx="1"/>
          </p:nvPr>
        </p:nvSpPr>
        <p:spPr>
          <a:xfrm>
            <a:off x="635000" y="847727"/>
            <a:ext cx="3835400" cy="429577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31805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1pPr>
            <a:lvl2pPr marL="1088989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2pPr>
            <a:lvl3pPr marL="1546177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3pPr>
            <a:lvl4pPr marL="2003361" marR="0" indent="-37781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4pPr>
            <a:lvl5pPr marL="2460546" marR="0" indent="-37781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15" name="Shape 1415"/>
          <p:cNvSpPr>
            <a:spLocks noGrp="1"/>
          </p:cNvSpPr>
          <p:nvPr>
            <p:ph type="sldNum" sz="quarter" idx="2"/>
          </p:nvPr>
        </p:nvSpPr>
        <p:spPr>
          <a:xfrm>
            <a:off x="4348312" y="4791075"/>
            <a:ext cx="447401" cy="44114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2601084"/>
      </p:ext>
    </p:extLst>
  </p:cSld>
  <p:clrMapOvr>
    <a:masterClrMapping/>
  </p:clrMapOvr>
  <p:transition xmlns:p14="http://schemas.microsoft.com/office/powerpoint/2010/main" spd="med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 - Gauche copie 8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Shape 1422"/>
          <p:cNvSpPr>
            <a:spLocks noGrp="1"/>
          </p:cNvSpPr>
          <p:nvPr>
            <p:ph type="title"/>
          </p:nvPr>
        </p:nvSpPr>
        <p:spPr>
          <a:xfrm>
            <a:off x="635000" y="108514"/>
            <a:ext cx="7861300" cy="1345076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423" name="Shape 1423"/>
          <p:cNvSpPr>
            <a:spLocks noGrp="1"/>
          </p:cNvSpPr>
          <p:nvPr>
            <p:ph type="body" sz="half" idx="1"/>
          </p:nvPr>
        </p:nvSpPr>
        <p:spPr>
          <a:xfrm>
            <a:off x="635000" y="847727"/>
            <a:ext cx="3835400" cy="429577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31805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1pPr>
            <a:lvl2pPr marL="1088989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2pPr>
            <a:lvl3pPr marL="1546177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3pPr>
            <a:lvl4pPr marL="2003361" marR="0" indent="-37781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4pPr>
            <a:lvl5pPr marL="2460546" marR="0" indent="-37781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24" name="Shape 1424"/>
          <p:cNvSpPr>
            <a:spLocks noGrp="1"/>
          </p:cNvSpPr>
          <p:nvPr>
            <p:ph type="sldNum" sz="quarter" idx="2"/>
          </p:nvPr>
        </p:nvSpPr>
        <p:spPr>
          <a:xfrm>
            <a:off x="4348312" y="4791075"/>
            <a:ext cx="447401" cy="44114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408676"/>
      </p:ext>
    </p:extLst>
  </p:cSld>
  <p:clrMapOvr>
    <a:masterClrMapping/>
  </p:clrMapOvr>
  <p:transition xmlns:p14="http://schemas.microsoft.com/office/powerpoint/2010/main" spd="med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 - Gauche copie 9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Shape 1431"/>
          <p:cNvSpPr>
            <a:spLocks noGrp="1"/>
          </p:cNvSpPr>
          <p:nvPr>
            <p:ph type="title"/>
          </p:nvPr>
        </p:nvSpPr>
        <p:spPr>
          <a:xfrm>
            <a:off x="635000" y="108514"/>
            <a:ext cx="7861300" cy="1345076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432" name="Shape 1432"/>
          <p:cNvSpPr>
            <a:spLocks noGrp="1"/>
          </p:cNvSpPr>
          <p:nvPr>
            <p:ph type="body" sz="half" idx="1"/>
          </p:nvPr>
        </p:nvSpPr>
        <p:spPr>
          <a:xfrm>
            <a:off x="635000" y="847727"/>
            <a:ext cx="3835400" cy="429577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31805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1pPr>
            <a:lvl2pPr marL="1088989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2pPr>
            <a:lvl3pPr marL="1546177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3pPr>
            <a:lvl4pPr marL="2003361" marR="0" indent="-37781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4pPr>
            <a:lvl5pPr marL="2460546" marR="0" indent="-37781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33" name="Shape 1433"/>
          <p:cNvSpPr>
            <a:spLocks noGrp="1"/>
          </p:cNvSpPr>
          <p:nvPr>
            <p:ph type="sldNum" sz="quarter" idx="2"/>
          </p:nvPr>
        </p:nvSpPr>
        <p:spPr>
          <a:xfrm>
            <a:off x="4348312" y="4791075"/>
            <a:ext cx="447401" cy="44114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8566410"/>
      </p:ext>
    </p:extLst>
  </p:cSld>
  <p:clrMapOvr>
    <a:masterClrMapping/>
  </p:clrMapOvr>
  <p:transition xmlns:p14="http://schemas.microsoft.com/office/powerpoint/2010/main" spd="med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 - Gauche copie 10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Shape 1440"/>
          <p:cNvSpPr>
            <a:spLocks noGrp="1"/>
          </p:cNvSpPr>
          <p:nvPr>
            <p:ph type="title"/>
          </p:nvPr>
        </p:nvSpPr>
        <p:spPr>
          <a:xfrm>
            <a:off x="635000" y="108514"/>
            <a:ext cx="7861300" cy="1345076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441" name="Shape 1441"/>
          <p:cNvSpPr>
            <a:spLocks noGrp="1"/>
          </p:cNvSpPr>
          <p:nvPr>
            <p:ph type="body" sz="half" idx="1"/>
          </p:nvPr>
        </p:nvSpPr>
        <p:spPr>
          <a:xfrm>
            <a:off x="635000" y="847727"/>
            <a:ext cx="3835400" cy="429577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31805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1pPr>
            <a:lvl2pPr marL="1088989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2pPr>
            <a:lvl3pPr marL="1546177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3pPr>
            <a:lvl4pPr marL="2003361" marR="0" indent="-37781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4pPr>
            <a:lvl5pPr marL="2460546" marR="0" indent="-37781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42" name="Shape 1442"/>
          <p:cNvSpPr>
            <a:spLocks noGrp="1"/>
          </p:cNvSpPr>
          <p:nvPr>
            <p:ph type="sldNum" sz="quarter" idx="2"/>
          </p:nvPr>
        </p:nvSpPr>
        <p:spPr>
          <a:xfrm>
            <a:off x="4348312" y="4791075"/>
            <a:ext cx="447401" cy="44114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3018370"/>
      </p:ext>
    </p:extLst>
  </p:cSld>
  <p:clrMapOvr>
    <a:masterClrMapping/>
  </p:clrMapOvr>
  <p:transition xmlns:p14="http://schemas.microsoft.com/office/powerpoint/2010/main" spd="med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re et puces copi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Shape 1449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450" name="Shape 1450"/>
          <p:cNvSpPr>
            <a:spLocks noGrp="1"/>
          </p:cNvSpPr>
          <p:nvPr>
            <p:ph type="body" idx="1"/>
          </p:nvPr>
        </p:nvSpPr>
        <p:spPr>
          <a:xfrm>
            <a:off x="647700" y="1485900"/>
            <a:ext cx="78613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906094" marR="0" indent="-525106" defTabSz="317490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90274" marR="0" indent="-525106" defTabSz="317490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74456" marR="0" indent="-525106" defTabSz="317490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58638" marR="0" indent="-525106" defTabSz="317490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42818" marR="0" indent="-525106" defTabSz="317490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51" name="Shape 1451"/>
          <p:cNvSpPr>
            <a:spLocks noGrp="1"/>
          </p:cNvSpPr>
          <p:nvPr>
            <p:ph type="sldNum" sz="quarter" idx="2"/>
          </p:nvPr>
        </p:nvSpPr>
        <p:spPr>
          <a:xfrm>
            <a:off x="4309861" y="4895864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899711"/>
      </p:ext>
    </p:extLst>
  </p:cSld>
  <p:clrMapOvr>
    <a:masterClrMapping/>
  </p:clrMapOvr>
  <p:transition xmlns:p14="http://schemas.microsoft.com/office/powerpoint/2010/main" spd="med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copie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Shape 1458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459" name="Shape 1459"/>
          <p:cNvSpPr>
            <a:spLocks noGrp="1"/>
          </p:cNvSpPr>
          <p:nvPr>
            <p:ph type="body" idx="1"/>
          </p:nvPr>
        </p:nvSpPr>
        <p:spPr>
          <a:xfrm>
            <a:off x="647700" y="1485900"/>
            <a:ext cx="78613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906094" marR="0" indent="-525106" defTabSz="317490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90274" marR="0" indent="-525106" defTabSz="317490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74456" marR="0" indent="-525106" defTabSz="317490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58638" marR="0" indent="-525106" defTabSz="317490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42818" marR="0" indent="-525106" defTabSz="317490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60" name="Shape 1460"/>
          <p:cNvSpPr>
            <a:spLocks noGrp="1"/>
          </p:cNvSpPr>
          <p:nvPr>
            <p:ph type="sldNum" sz="quarter" idx="2"/>
          </p:nvPr>
        </p:nvSpPr>
        <p:spPr>
          <a:xfrm>
            <a:off x="4309861" y="4895864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3549119"/>
      </p:ext>
    </p:extLst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4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xfrm>
            <a:off x="4309861" y="4886339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5716916"/>
      </p:ext>
    </p:extLst>
  </p:cSld>
  <p:clrMapOvr>
    <a:masterClrMapping/>
  </p:clrMapOvr>
  <p:transition xmlns:p14="http://schemas.microsoft.com/office/powerpoint/2010/main" spd="med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 - Gauche copie 1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Shape 1467"/>
          <p:cNvSpPr>
            <a:spLocks noGrp="1"/>
          </p:cNvSpPr>
          <p:nvPr>
            <p:ph type="title"/>
          </p:nvPr>
        </p:nvSpPr>
        <p:spPr>
          <a:xfrm>
            <a:off x="635000" y="108514"/>
            <a:ext cx="7861300" cy="1345076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468" name="Shape 1468"/>
          <p:cNvSpPr>
            <a:spLocks noGrp="1"/>
          </p:cNvSpPr>
          <p:nvPr>
            <p:ph type="body" sz="half" idx="1"/>
          </p:nvPr>
        </p:nvSpPr>
        <p:spPr>
          <a:xfrm>
            <a:off x="635000" y="847727"/>
            <a:ext cx="3835400" cy="429577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31805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1pPr>
            <a:lvl2pPr marL="1088989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2pPr>
            <a:lvl3pPr marL="1546177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3pPr>
            <a:lvl4pPr marL="2003361" marR="0" indent="-37781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4pPr>
            <a:lvl5pPr marL="2460546" marR="0" indent="-37781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69" name="Shape 1469"/>
          <p:cNvSpPr>
            <a:spLocks noGrp="1"/>
          </p:cNvSpPr>
          <p:nvPr>
            <p:ph type="sldNum" sz="quarter" idx="2"/>
          </p:nvPr>
        </p:nvSpPr>
        <p:spPr>
          <a:xfrm>
            <a:off x="4348312" y="4791075"/>
            <a:ext cx="447401" cy="44114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822588"/>
      </p:ext>
    </p:extLst>
  </p:cSld>
  <p:clrMapOvr>
    <a:masterClrMapping/>
  </p:clrMapOvr>
  <p:transition xmlns:p14="http://schemas.microsoft.com/office/powerpoint/2010/main" spd="med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 - Gauche copie 1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Shape 1476"/>
          <p:cNvSpPr>
            <a:spLocks noGrp="1"/>
          </p:cNvSpPr>
          <p:nvPr>
            <p:ph type="title"/>
          </p:nvPr>
        </p:nvSpPr>
        <p:spPr>
          <a:xfrm>
            <a:off x="635000" y="108514"/>
            <a:ext cx="7861300" cy="1345076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477" name="Shape 1477"/>
          <p:cNvSpPr>
            <a:spLocks noGrp="1"/>
          </p:cNvSpPr>
          <p:nvPr>
            <p:ph type="body" sz="half" idx="1"/>
          </p:nvPr>
        </p:nvSpPr>
        <p:spPr>
          <a:xfrm>
            <a:off x="635000" y="847727"/>
            <a:ext cx="3835400" cy="429577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31805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1pPr>
            <a:lvl2pPr marL="1088989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2pPr>
            <a:lvl3pPr marL="1546177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3pPr>
            <a:lvl4pPr marL="2003361" marR="0" indent="-37781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4pPr>
            <a:lvl5pPr marL="2460546" marR="0" indent="-37781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8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78" name="Shape 1478"/>
          <p:cNvSpPr>
            <a:spLocks noGrp="1"/>
          </p:cNvSpPr>
          <p:nvPr>
            <p:ph type="sldNum" sz="quarter" idx="2"/>
          </p:nvPr>
        </p:nvSpPr>
        <p:spPr>
          <a:xfrm>
            <a:off x="4348312" y="4791075"/>
            <a:ext cx="447401" cy="44114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649105"/>
      </p:ext>
    </p:extLst>
  </p:cSld>
  <p:clrMapOvr>
    <a:masterClrMapping/>
  </p:clrMapOvr>
  <p:transition xmlns:p14="http://schemas.microsoft.com/office/powerpoint/2010/main" spd="med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copie 4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Shape 1485"/>
          <p:cNvSpPr>
            <a:spLocks noGrp="1"/>
          </p:cNvSpPr>
          <p:nvPr>
            <p:ph type="title"/>
          </p:nvPr>
        </p:nvSpPr>
        <p:spPr>
          <a:xfrm>
            <a:off x="635000" y="114300"/>
            <a:ext cx="7861300" cy="13335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 defTabSz="317490">
              <a:defRPr sz="44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486" name="Shape 1486"/>
          <p:cNvSpPr>
            <a:spLocks noGrp="1"/>
          </p:cNvSpPr>
          <p:nvPr>
            <p:ph type="body" idx="1"/>
          </p:nvPr>
        </p:nvSpPr>
        <p:spPr>
          <a:xfrm>
            <a:off x="635000" y="1485902"/>
            <a:ext cx="7861300" cy="30194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702328" marR="0" indent="-410238" defTabSz="317490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59515" marR="0" indent="-410238" defTabSz="317490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616699" marR="0" indent="-410238" defTabSz="317490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73884" marR="0" indent="-410238" defTabSz="317490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531071" marR="0" indent="-410238" defTabSz="317490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87" name="Shape 1487"/>
          <p:cNvSpPr>
            <a:spLocks noGrp="1"/>
          </p:cNvSpPr>
          <p:nvPr>
            <p:ph type="sldNum" sz="quarter" idx="2"/>
          </p:nvPr>
        </p:nvSpPr>
        <p:spPr>
          <a:xfrm>
            <a:off x="4429140" y="4953001"/>
            <a:ext cx="284727" cy="215444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 sz="90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8213951"/>
      </p:ext>
    </p:extLst>
  </p:cSld>
  <p:clrMapOvr>
    <a:masterClrMapping/>
  </p:clrMapOvr>
  <p:transition xmlns:p14="http://schemas.microsoft.com/office/powerpoint/2010/main" spd="med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 copie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Shape 1494"/>
          <p:cNvSpPr>
            <a:spLocks noGrp="1"/>
          </p:cNvSpPr>
          <p:nvPr>
            <p:ph type="title"/>
          </p:nvPr>
        </p:nvSpPr>
        <p:spPr>
          <a:xfrm>
            <a:off x="635000" y="108514"/>
            <a:ext cx="7861300" cy="1345076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495" name="Shape 1495"/>
          <p:cNvSpPr>
            <a:spLocks noGrp="1"/>
          </p:cNvSpPr>
          <p:nvPr>
            <p:ph type="body" idx="1"/>
          </p:nvPr>
        </p:nvSpPr>
        <p:spPr>
          <a:xfrm>
            <a:off x="635000" y="847727"/>
            <a:ext cx="7861300" cy="429577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63555" marR="0" indent="-409563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1pPr>
            <a:lvl2pPr marL="1120739" marR="0" indent="-409563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2pPr>
            <a:lvl3pPr marL="1577924" marR="0" indent="-409563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3pPr>
            <a:lvl4pPr marL="2035109" marR="0" indent="-409563">
              <a:lnSpc>
                <a:spcPct val="100000"/>
              </a:lnSpc>
              <a:spcBef>
                <a:spcPts val="2100"/>
              </a:spcBef>
              <a:buSzPct val="139000"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4pPr>
            <a:lvl5pPr marL="2492295" marR="0" indent="-409563">
              <a:lnSpc>
                <a:spcPct val="100000"/>
              </a:lnSpc>
              <a:spcBef>
                <a:spcPts val="2100"/>
              </a:spcBef>
              <a:buSzPct val="139000"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96" name="Shape 1496"/>
          <p:cNvSpPr>
            <a:spLocks noGrp="1"/>
          </p:cNvSpPr>
          <p:nvPr>
            <p:ph type="sldNum" sz="quarter" idx="2"/>
          </p:nvPr>
        </p:nvSpPr>
        <p:spPr>
          <a:xfrm>
            <a:off x="4393738" y="4791087"/>
            <a:ext cx="356549" cy="27186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7636302"/>
      </p:ext>
    </p:extLst>
  </p:cSld>
  <p:clrMapOvr>
    <a:masterClrMapping/>
  </p:clrMapOvr>
  <p:transition xmlns:p14="http://schemas.microsoft.com/office/powerpoint/2010/main" spd="med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copie 4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Shape 1503"/>
          <p:cNvSpPr>
            <a:spLocks noGrp="1"/>
          </p:cNvSpPr>
          <p:nvPr>
            <p:ph type="title"/>
          </p:nvPr>
        </p:nvSpPr>
        <p:spPr>
          <a:xfrm>
            <a:off x="635000" y="108514"/>
            <a:ext cx="7861300" cy="1345076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504" name="Shape 1504"/>
          <p:cNvSpPr>
            <a:spLocks noGrp="1"/>
          </p:cNvSpPr>
          <p:nvPr>
            <p:ph type="body" idx="1"/>
          </p:nvPr>
        </p:nvSpPr>
        <p:spPr>
          <a:xfrm>
            <a:off x="635000" y="847727"/>
            <a:ext cx="7861300" cy="429577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63555" marR="0" indent="-409563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1pPr>
            <a:lvl2pPr marL="1120739" marR="0" indent="-409563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2pPr>
            <a:lvl3pPr marL="1577924" marR="0" indent="-409563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3pPr>
            <a:lvl4pPr marL="2035109" marR="0" indent="-409563">
              <a:lnSpc>
                <a:spcPct val="100000"/>
              </a:lnSpc>
              <a:spcBef>
                <a:spcPts val="2100"/>
              </a:spcBef>
              <a:buSzPct val="139000"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4pPr>
            <a:lvl5pPr marL="2492295" marR="0" indent="-409563">
              <a:lnSpc>
                <a:spcPct val="100000"/>
              </a:lnSpc>
              <a:spcBef>
                <a:spcPts val="2100"/>
              </a:spcBef>
              <a:buSzPct val="139000"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05" name="Shape 1505"/>
          <p:cNvSpPr>
            <a:spLocks noGrp="1"/>
          </p:cNvSpPr>
          <p:nvPr>
            <p:ph type="sldNum" sz="quarter" idx="2"/>
          </p:nvPr>
        </p:nvSpPr>
        <p:spPr>
          <a:xfrm>
            <a:off x="4393738" y="4791087"/>
            <a:ext cx="356549" cy="27186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7277220"/>
      </p:ext>
    </p:extLst>
  </p:cSld>
  <p:clrMapOvr>
    <a:masterClrMapping/>
  </p:clrMapOvr>
  <p:transition xmlns:p14="http://schemas.microsoft.com/office/powerpoint/2010/main" spd="med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copie 5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Shape 1512"/>
          <p:cNvSpPr>
            <a:spLocks noGrp="1"/>
          </p:cNvSpPr>
          <p:nvPr>
            <p:ph type="title"/>
          </p:nvPr>
        </p:nvSpPr>
        <p:spPr>
          <a:xfrm>
            <a:off x="635000" y="108514"/>
            <a:ext cx="7861300" cy="1345076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513" name="Shape 1513"/>
          <p:cNvSpPr>
            <a:spLocks noGrp="1"/>
          </p:cNvSpPr>
          <p:nvPr>
            <p:ph type="body" idx="1"/>
          </p:nvPr>
        </p:nvSpPr>
        <p:spPr>
          <a:xfrm>
            <a:off x="635000" y="847727"/>
            <a:ext cx="7861300" cy="429577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63555" marR="0" indent="-409563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1pPr>
            <a:lvl2pPr marL="1120739" marR="0" indent="-409563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2pPr>
            <a:lvl3pPr marL="1577924" marR="0" indent="-409563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3pPr>
            <a:lvl4pPr marL="2035109" marR="0" indent="-409563">
              <a:lnSpc>
                <a:spcPct val="100000"/>
              </a:lnSpc>
              <a:spcBef>
                <a:spcPts val="2100"/>
              </a:spcBef>
              <a:buSzPct val="139000"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4pPr>
            <a:lvl5pPr marL="2492295" marR="0" indent="-409563">
              <a:lnSpc>
                <a:spcPct val="100000"/>
              </a:lnSpc>
              <a:spcBef>
                <a:spcPts val="2100"/>
              </a:spcBef>
              <a:buSzPct val="139000"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14" name="Shape 1514"/>
          <p:cNvSpPr>
            <a:spLocks noGrp="1"/>
          </p:cNvSpPr>
          <p:nvPr>
            <p:ph type="sldNum" sz="quarter" idx="2"/>
          </p:nvPr>
        </p:nvSpPr>
        <p:spPr>
          <a:xfrm>
            <a:off x="4393738" y="4791087"/>
            <a:ext cx="356549" cy="27186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89855"/>
      </p:ext>
    </p:extLst>
  </p:cSld>
  <p:clrMapOvr>
    <a:masterClrMapping/>
  </p:clrMapOvr>
  <p:transition xmlns:p14="http://schemas.microsoft.com/office/powerpoint/2010/main" spd="med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copie 6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Shape 1521"/>
          <p:cNvSpPr>
            <a:spLocks noGrp="1"/>
          </p:cNvSpPr>
          <p:nvPr>
            <p:ph type="title"/>
          </p:nvPr>
        </p:nvSpPr>
        <p:spPr>
          <a:xfrm>
            <a:off x="635000" y="108514"/>
            <a:ext cx="7861300" cy="1345076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522" name="Shape 1522"/>
          <p:cNvSpPr>
            <a:spLocks noGrp="1"/>
          </p:cNvSpPr>
          <p:nvPr>
            <p:ph type="body" idx="1"/>
          </p:nvPr>
        </p:nvSpPr>
        <p:spPr>
          <a:xfrm>
            <a:off x="635000" y="847727"/>
            <a:ext cx="7861300" cy="429577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63555" marR="0" indent="-409563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1pPr>
            <a:lvl2pPr marL="1120739" marR="0" indent="-409563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2pPr>
            <a:lvl3pPr marL="1577924" marR="0" indent="-409563">
              <a:lnSpc>
                <a:spcPct val="100000"/>
              </a:lnSpc>
              <a:spcBef>
                <a:spcPts val="2100"/>
              </a:spcBef>
              <a:buClrTx/>
              <a:buSzPct val="139000"/>
              <a:buFontTx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3pPr>
            <a:lvl4pPr marL="2035109" marR="0" indent="-409563">
              <a:lnSpc>
                <a:spcPct val="100000"/>
              </a:lnSpc>
              <a:spcBef>
                <a:spcPts val="2100"/>
              </a:spcBef>
              <a:buSzPct val="139000"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4pPr>
            <a:lvl5pPr marL="2492295" marR="0" indent="-409563">
              <a:lnSpc>
                <a:spcPct val="100000"/>
              </a:lnSpc>
              <a:spcBef>
                <a:spcPts val="2100"/>
              </a:spcBef>
              <a:buSzPct val="139000"/>
              <a:buChar char="•"/>
              <a:defRPr sz="22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23" name="Shape 1523"/>
          <p:cNvSpPr>
            <a:spLocks noGrp="1"/>
          </p:cNvSpPr>
          <p:nvPr>
            <p:ph type="sldNum" sz="quarter" idx="2"/>
          </p:nvPr>
        </p:nvSpPr>
        <p:spPr>
          <a:xfrm>
            <a:off x="4393738" y="4791087"/>
            <a:ext cx="356549" cy="27186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3995899"/>
      </p:ext>
    </p:extLst>
  </p:cSld>
  <p:clrMapOvr>
    <a:masterClrMapping/>
  </p:clrMapOvr>
  <p:transition xmlns:p14="http://schemas.microsoft.com/office/powerpoint/2010/main" spd="med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re et puces - Gauche copie 1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Shape 1530"/>
          <p:cNvSpPr>
            <a:spLocks noGrp="1"/>
          </p:cNvSpPr>
          <p:nvPr>
            <p:ph type="title"/>
          </p:nvPr>
        </p:nvSpPr>
        <p:spPr>
          <a:xfrm>
            <a:off x="635000" y="114300"/>
            <a:ext cx="7861300" cy="13335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 defTabSz="317490">
              <a:defRPr sz="44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531" name="Shape 1531"/>
          <p:cNvSpPr>
            <a:spLocks noGrp="1"/>
          </p:cNvSpPr>
          <p:nvPr>
            <p:ph type="body" sz="half" idx="1"/>
          </p:nvPr>
        </p:nvSpPr>
        <p:spPr>
          <a:xfrm>
            <a:off x="635000" y="1485902"/>
            <a:ext cx="3835400" cy="30194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71237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8421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605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793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6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977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6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32" name="Shape 1532"/>
          <p:cNvSpPr>
            <a:spLocks noGrp="1"/>
          </p:cNvSpPr>
          <p:nvPr>
            <p:ph type="sldNum" sz="quarter" idx="2"/>
          </p:nvPr>
        </p:nvSpPr>
        <p:spPr>
          <a:xfrm>
            <a:off x="4429140" y="4943476"/>
            <a:ext cx="284727" cy="215444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 sz="90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1321680"/>
      </p:ext>
    </p:extLst>
  </p:cSld>
  <p:clrMapOvr>
    <a:masterClrMapping/>
  </p:clrMapOvr>
  <p:transition xmlns:p14="http://schemas.microsoft.com/office/powerpoint/2010/main" spd="med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Shape 1539"/>
          <p:cNvSpPr/>
          <p:nvPr/>
        </p:nvSpPr>
        <p:spPr>
          <a:xfrm>
            <a:off x="269078" y="510368"/>
            <a:ext cx="40133" cy="274321"/>
          </a:xfrm>
          <a:prstGeom prst="rect">
            <a:avLst/>
          </a:prstGeom>
          <a:solidFill>
            <a:srgbClr val="000000"/>
          </a:solidFill>
          <a:ln w="50800" cap="rnd"/>
        </p:spPr>
        <p:txBody>
          <a:bodyPr lIns="38100" tIns="38100" rIns="38100" bIns="38100" anchor="ctr"/>
          <a:lstStyle/>
          <a:p>
            <a:pPr algn="ctr" defTabSz="914372" hangingPunct="0">
              <a:buClr>
                <a:srgbClr val="FFFFFF"/>
              </a:buClr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endParaRPr ker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40" name="Shape 1540"/>
          <p:cNvSpPr>
            <a:spLocks noGrp="1"/>
          </p:cNvSpPr>
          <p:nvPr>
            <p:ph type="title"/>
          </p:nvPr>
        </p:nvSpPr>
        <p:spPr>
          <a:xfrm>
            <a:off x="914400" y="384049"/>
            <a:ext cx="7772400" cy="953624"/>
          </a:xfrm>
          <a:prstGeom prst="rect">
            <a:avLst/>
          </a:prstGeom>
          <a:ln>
            <a:round/>
          </a:ln>
        </p:spPr>
        <p:txBody>
          <a:bodyPr lIns="38100" tIns="38100" rIns="38100" bIns="38100" anchor="t"/>
          <a:lstStyle>
            <a:lvl1pPr marL="0" marR="0">
              <a:defRPr sz="4000" b="0" spc="-100">
                <a:solidFill>
                  <a:srgbClr val="DDF0FF"/>
                </a:solidFill>
                <a:uFill>
                  <a:solidFill>
                    <a:srgbClr val="DDF0FF"/>
                  </a:solidFill>
                </a:u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Texte du titre</a:t>
            </a:r>
          </a:p>
        </p:txBody>
      </p:sp>
      <p:sp>
        <p:nvSpPr>
          <p:cNvPr id="1541" name="Shape 1541"/>
          <p:cNvSpPr>
            <a:spLocks noGrp="1"/>
          </p:cNvSpPr>
          <p:nvPr>
            <p:ph type="body" idx="1"/>
          </p:nvPr>
        </p:nvSpPr>
        <p:spPr>
          <a:xfrm>
            <a:off x="914400" y="1337679"/>
            <a:ext cx="7772400" cy="3429001"/>
          </a:xfrm>
          <a:prstGeom prst="rect">
            <a:avLst/>
          </a:prstGeom>
          <a:ln>
            <a:round/>
          </a:ln>
        </p:spPr>
        <p:txBody>
          <a:bodyPr lIns="38100" tIns="38100" rIns="38100" bIns="38100"/>
          <a:lstStyle>
            <a:lvl1pPr marL="411467" marR="0">
              <a:lnSpc>
                <a:spcPct val="100000"/>
              </a:lnSpc>
              <a:spcBef>
                <a:spcPts val="700"/>
              </a:spcBef>
              <a:buClr>
                <a:srgbClr val="DDF0FF"/>
              </a:buClr>
              <a:buSzPct val="95000"/>
              <a:defRPr sz="3000">
                <a:latin typeface="Corbel"/>
                <a:ea typeface="Corbel"/>
                <a:cs typeface="Corbel"/>
                <a:sym typeface="Corbel"/>
              </a:defRPr>
            </a:lvl1pPr>
            <a:lvl2pPr marL="740639" marR="0">
              <a:lnSpc>
                <a:spcPct val="100000"/>
              </a:lnSpc>
              <a:buClr>
                <a:srgbClr val="F1358D"/>
              </a:buClr>
              <a:buSzPct val="90000"/>
              <a:buChar char=""/>
              <a:defRPr>
                <a:latin typeface="Corbel"/>
                <a:ea typeface="Corbel"/>
                <a:cs typeface="Corbel"/>
                <a:sym typeface="Corbel"/>
              </a:defRPr>
            </a:lvl2pPr>
            <a:lvl3pPr marL="996663" marR="0" indent="-228591">
              <a:lnSpc>
                <a:spcPct val="100000"/>
              </a:lnSpc>
              <a:buClr>
                <a:srgbClr val="F1358D"/>
              </a:buClr>
              <a:buSzPct val="100000"/>
              <a:buFont typeface="Wingdings 2"/>
              <a:buChar char=""/>
              <a:defRPr>
                <a:latin typeface="Corbel"/>
                <a:ea typeface="Corbel"/>
                <a:cs typeface="Corbel"/>
                <a:sym typeface="Corbel"/>
              </a:defRPr>
            </a:lvl3pPr>
            <a:lvl4pPr marL="1261832" marR="0">
              <a:lnSpc>
                <a:spcPct val="100000"/>
              </a:lnSpc>
              <a:spcBef>
                <a:spcPts val="500"/>
              </a:spcBef>
              <a:buClr>
                <a:srgbClr val="FFC301"/>
              </a:buClr>
              <a:buFont typeface="Wingdings 3"/>
              <a:buChar char=""/>
              <a:defRPr sz="2200">
                <a:latin typeface="Corbel"/>
                <a:ea typeface="Corbel"/>
                <a:cs typeface="Corbel"/>
                <a:sym typeface="Corbel"/>
              </a:defRPr>
            </a:lvl4pPr>
            <a:lvl5pPr marL="1481279" marR="0" indent="-210304">
              <a:lnSpc>
                <a:spcPct val="100000"/>
              </a:lnSpc>
              <a:buClr>
                <a:srgbClr val="FFC301"/>
              </a:buClr>
              <a:buFont typeface="Wingdings 2"/>
              <a:buChar char=""/>
              <a:defRPr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42" name="Shape 1542"/>
          <p:cNvSpPr>
            <a:spLocks noGrp="1"/>
          </p:cNvSpPr>
          <p:nvPr>
            <p:ph type="sldNum" sz="quarter" idx="2"/>
          </p:nvPr>
        </p:nvSpPr>
        <p:spPr>
          <a:xfrm>
            <a:off x="8610622" y="4732419"/>
            <a:ext cx="363343" cy="353943"/>
          </a:xfrm>
          <a:prstGeom prst="rect">
            <a:avLst/>
          </a:prstGeom>
          <a:ln>
            <a:round/>
          </a:ln>
        </p:spPr>
        <p:txBody>
          <a:bodyPr lIns="38100" tIns="38100" rIns="38100" bIns="38100" anchor="b"/>
          <a:lstStyle>
            <a:lvl1pPr algn="l" defTabSz="914372">
              <a:defRPr>
                <a:solidFill>
                  <a:srgbClr val="DDF0FF"/>
                </a:solidFill>
                <a:uFill>
                  <a:solidFill>
                    <a:srgbClr val="DDF0FF"/>
                  </a:solidFill>
                </a:u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0041945"/>
      </p:ext>
    </p:extLst>
  </p:cSld>
  <p:clrMapOvr>
    <a:masterClrMapping/>
  </p:clrMapOvr>
  <p:transition xmlns:p14="http://schemas.microsoft.com/office/powerpoint/2010/main" spd="med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Comparis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Shape 1549"/>
          <p:cNvSpPr/>
          <p:nvPr/>
        </p:nvSpPr>
        <p:spPr>
          <a:xfrm>
            <a:off x="0" y="301699"/>
            <a:ext cx="8879780" cy="664700"/>
          </a:xfrm>
          <a:prstGeom prst="rect">
            <a:avLst/>
          </a:prstGeom>
          <a:solidFill>
            <a:srgbClr val="8496AE">
              <a:alpha val="40000"/>
            </a:srgbClr>
          </a:solidFill>
          <a:ln w="50800" cap="rnd"/>
        </p:spPr>
        <p:txBody>
          <a:bodyPr lIns="38100" tIns="38100" rIns="38100" bIns="38100" anchor="ctr"/>
          <a:lstStyle/>
          <a:p>
            <a:pPr algn="ctr" defTabSz="914372" hangingPunct="0">
              <a:buClr>
                <a:srgbClr val="FFFFFF"/>
              </a:buClr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endParaRPr ker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50" name="Shape 1550"/>
          <p:cNvSpPr/>
          <p:nvPr/>
        </p:nvSpPr>
        <p:spPr>
          <a:xfrm>
            <a:off x="87794" y="510368"/>
            <a:ext cx="58421" cy="274321"/>
          </a:xfrm>
          <a:prstGeom prst="rect">
            <a:avLst/>
          </a:prstGeom>
          <a:solidFill>
            <a:srgbClr val="606F82"/>
          </a:solidFill>
          <a:ln w="50800" cap="rnd"/>
        </p:spPr>
        <p:txBody>
          <a:bodyPr lIns="38100" tIns="38100" rIns="38100" bIns="38100" anchor="ctr"/>
          <a:lstStyle/>
          <a:p>
            <a:pPr algn="ctr" defTabSz="914372" hangingPunct="0">
              <a:buClr>
                <a:srgbClr val="FFFFFF"/>
              </a:buClr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endParaRPr ker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51" name="Shape 1551"/>
          <p:cNvSpPr/>
          <p:nvPr/>
        </p:nvSpPr>
        <p:spPr>
          <a:xfrm>
            <a:off x="47328" y="510368"/>
            <a:ext cx="40133" cy="274321"/>
          </a:xfrm>
          <a:prstGeom prst="rect">
            <a:avLst/>
          </a:prstGeom>
          <a:solidFill>
            <a:srgbClr val="606F82"/>
          </a:solidFill>
          <a:ln w="50800" cap="rnd"/>
        </p:spPr>
        <p:txBody>
          <a:bodyPr lIns="38100" tIns="38100" rIns="38100" bIns="38100" anchor="ctr"/>
          <a:lstStyle/>
          <a:p>
            <a:pPr algn="ctr" defTabSz="914372" hangingPunct="0">
              <a:buClr>
                <a:srgbClr val="FFFFFF"/>
              </a:buClr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endParaRPr ker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52" name="Shape 1552"/>
          <p:cNvSpPr/>
          <p:nvPr/>
        </p:nvSpPr>
        <p:spPr>
          <a:xfrm>
            <a:off x="149770" y="510368"/>
            <a:ext cx="40132" cy="274321"/>
          </a:xfrm>
          <a:prstGeom prst="rect">
            <a:avLst/>
          </a:prstGeom>
          <a:solidFill>
            <a:srgbClr val="606F82"/>
          </a:solidFill>
          <a:ln w="50800" cap="rnd"/>
        </p:spPr>
        <p:txBody>
          <a:bodyPr lIns="38100" tIns="38100" rIns="38100" bIns="38100" anchor="ctr"/>
          <a:lstStyle/>
          <a:p>
            <a:pPr algn="ctr" defTabSz="914372" hangingPunct="0">
              <a:buClr>
                <a:srgbClr val="FFFFFF"/>
              </a:buClr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endParaRPr ker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53" name="Shape 1553"/>
          <p:cNvSpPr/>
          <p:nvPr/>
        </p:nvSpPr>
        <p:spPr>
          <a:xfrm>
            <a:off x="189351" y="510368"/>
            <a:ext cx="40133" cy="274321"/>
          </a:xfrm>
          <a:prstGeom prst="rect">
            <a:avLst/>
          </a:prstGeom>
          <a:solidFill>
            <a:srgbClr val="606F82"/>
          </a:solidFill>
          <a:ln w="50800" cap="rnd"/>
        </p:spPr>
        <p:txBody>
          <a:bodyPr lIns="38100" tIns="38100" rIns="38100" bIns="38100" anchor="ctr"/>
          <a:lstStyle/>
          <a:p>
            <a:pPr algn="ctr" defTabSz="914372" hangingPunct="0">
              <a:buClr>
                <a:srgbClr val="FFFFFF"/>
              </a:buClr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endParaRPr ker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54" name="Shape 1554"/>
          <p:cNvSpPr/>
          <p:nvPr/>
        </p:nvSpPr>
        <p:spPr>
          <a:xfrm>
            <a:off x="278732" y="510368"/>
            <a:ext cx="49277" cy="274321"/>
          </a:xfrm>
          <a:prstGeom prst="rect">
            <a:avLst/>
          </a:prstGeom>
          <a:solidFill>
            <a:srgbClr val="606F82"/>
          </a:solidFill>
          <a:ln w="50800" cap="rnd"/>
        </p:spPr>
        <p:txBody>
          <a:bodyPr lIns="38100" tIns="38100" rIns="38100" bIns="38100" anchor="ctr"/>
          <a:lstStyle/>
          <a:p>
            <a:pPr algn="ctr" defTabSz="914372" hangingPunct="0">
              <a:buClr>
                <a:srgbClr val="FFFFFF"/>
              </a:buClr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endParaRPr ker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55" name="Shape 1555"/>
          <p:cNvSpPr>
            <a:spLocks noGrp="1"/>
          </p:cNvSpPr>
          <p:nvPr>
            <p:ph type="body" sz="quarter" idx="13"/>
          </p:nvPr>
        </p:nvSpPr>
        <p:spPr>
          <a:xfrm>
            <a:off x="4645033" y="1357318"/>
            <a:ext cx="4041775" cy="479822"/>
          </a:xfrm>
          <a:prstGeom prst="rect">
            <a:avLst/>
          </a:prstGeom>
          <a:ln>
            <a:round/>
          </a:ln>
        </p:spPr>
        <p:txBody>
          <a:bodyPr lIns="38100" tIns="38100" rIns="38100" bIns="38100" anchor="ctr"/>
          <a:lstStyle>
            <a:lvl1pPr marL="73152" marR="0" indent="0">
              <a:lnSpc>
                <a:spcPct val="100000"/>
              </a:lnSpc>
              <a:spcBef>
                <a:spcPts val="700"/>
              </a:spcBef>
              <a:buClr>
                <a:srgbClr val="DDF0FF"/>
              </a:buClr>
              <a:buSzTx/>
              <a:buFontTx/>
              <a:buNone/>
              <a:defRPr sz="2400">
                <a:solidFill>
                  <a:srgbClr val="F1358D"/>
                </a:solidFill>
                <a:uFill>
                  <a:solidFill>
                    <a:srgbClr val="F1358D"/>
                  </a:solidFill>
                </a:u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>
              <a:defRPr b="1"/>
            </a:pPr>
            <a:r>
              <a:rPr b="0"/>
              <a:t>Click to edit Master text styles</a:t>
            </a:r>
          </a:p>
        </p:txBody>
      </p:sp>
      <p:sp>
        <p:nvSpPr>
          <p:cNvPr id="1556" name="Shape 1556"/>
          <p:cNvSpPr>
            <a:spLocks noGrp="1"/>
          </p:cNvSpPr>
          <p:nvPr>
            <p:ph type="body" sz="half" idx="14"/>
          </p:nvPr>
        </p:nvSpPr>
        <p:spPr>
          <a:xfrm>
            <a:off x="457200" y="1844289"/>
            <a:ext cx="4040188" cy="2969515"/>
          </a:xfrm>
          <a:prstGeom prst="rect">
            <a:avLst/>
          </a:prstGeom>
          <a:ln>
            <a:round/>
          </a:ln>
        </p:spPr>
        <p:txBody>
          <a:bodyPr lIns="38100" tIns="38100" rIns="38100" bIns="38100"/>
          <a:lstStyle>
            <a:lvl1pPr marL="411467" marR="0">
              <a:lnSpc>
                <a:spcPct val="100000"/>
              </a:lnSpc>
              <a:spcBef>
                <a:spcPts val="700"/>
              </a:spcBef>
              <a:buClr>
                <a:srgbClr val="DDF0FF"/>
              </a:buClr>
              <a:buSzPct val="95000"/>
              <a:defRPr sz="2400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1557" name="Shape 1557"/>
          <p:cNvSpPr>
            <a:spLocks noGrp="1"/>
          </p:cNvSpPr>
          <p:nvPr>
            <p:ph type="body" sz="half" idx="15"/>
          </p:nvPr>
        </p:nvSpPr>
        <p:spPr>
          <a:xfrm>
            <a:off x="4645033" y="1844289"/>
            <a:ext cx="4041775" cy="2969515"/>
          </a:xfrm>
          <a:prstGeom prst="rect">
            <a:avLst/>
          </a:prstGeom>
          <a:ln>
            <a:round/>
          </a:ln>
        </p:spPr>
        <p:txBody>
          <a:bodyPr lIns="38100" tIns="38100" rIns="38100" bIns="38100"/>
          <a:lstStyle>
            <a:lvl1pPr marL="411467" marR="0">
              <a:lnSpc>
                <a:spcPct val="100000"/>
              </a:lnSpc>
              <a:spcBef>
                <a:spcPts val="700"/>
              </a:spcBef>
              <a:buClr>
                <a:srgbClr val="DDF0FF"/>
              </a:buClr>
              <a:buSzPct val="95000"/>
              <a:defRPr sz="2400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1558" name="Shape 1558"/>
          <p:cNvSpPr>
            <a:spLocks noGrp="1"/>
          </p:cNvSpPr>
          <p:nvPr>
            <p:ph type="title"/>
          </p:nvPr>
        </p:nvSpPr>
        <p:spPr>
          <a:xfrm>
            <a:off x="504846" y="384060"/>
            <a:ext cx="7772401" cy="973265"/>
          </a:xfrm>
          <a:prstGeom prst="rect">
            <a:avLst/>
          </a:prstGeom>
          <a:ln>
            <a:round/>
          </a:ln>
        </p:spPr>
        <p:txBody>
          <a:bodyPr lIns="38100" tIns="38100" rIns="38100" bIns="38100" anchor="t"/>
          <a:lstStyle>
            <a:lvl1pPr marL="0" marR="0">
              <a:defRPr sz="4000" b="0" spc="-100">
                <a:solidFill>
                  <a:srgbClr val="DDF0FF"/>
                </a:solidFill>
                <a:uFill>
                  <a:solidFill>
                    <a:srgbClr val="DDF0FF"/>
                  </a:solidFill>
                </a:u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Texte du titre</a:t>
            </a:r>
          </a:p>
        </p:txBody>
      </p:sp>
      <p:sp>
        <p:nvSpPr>
          <p:cNvPr id="1559" name="Shape 1559"/>
          <p:cNvSpPr>
            <a:spLocks noGrp="1"/>
          </p:cNvSpPr>
          <p:nvPr>
            <p:ph type="body" sz="quarter" idx="1"/>
          </p:nvPr>
        </p:nvSpPr>
        <p:spPr>
          <a:xfrm>
            <a:off x="457200" y="1357318"/>
            <a:ext cx="4040188" cy="479822"/>
          </a:xfrm>
          <a:prstGeom prst="rect">
            <a:avLst/>
          </a:prstGeom>
          <a:ln>
            <a:round/>
          </a:ln>
        </p:spPr>
        <p:txBody>
          <a:bodyPr lIns="38100" tIns="38100" rIns="38100" bIns="38100" anchor="ctr"/>
          <a:lstStyle>
            <a:lvl1pPr marL="73152" marR="0" indent="0">
              <a:lnSpc>
                <a:spcPct val="100000"/>
              </a:lnSpc>
              <a:spcBef>
                <a:spcPts val="700"/>
              </a:spcBef>
              <a:buClr>
                <a:srgbClr val="DDF0FF"/>
              </a:buClr>
              <a:buSzTx/>
              <a:buFontTx/>
              <a:buNone/>
              <a:defRPr sz="2400" b="1">
                <a:solidFill>
                  <a:srgbClr val="F1358D"/>
                </a:solidFill>
                <a:uFill>
                  <a:solidFill>
                    <a:srgbClr val="F1358D"/>
                  </a:solidFill>
                </a:uFill>
                <a:latin typeface="Corbel"/>
                <a:ea typeface="Corbel"/>
                <a:cs typeface="Corbel"/>
                <a:sym typeface="Corbel"/>
              </a:defRPr>
            </a:lvl1pPr>
            <a:lvl2pPr marL="740639" marR="0">
              <a:lnSpc>
                <a:spcPct val="100000"/>
              </a:lnSpc>
              <a:spcBef>
                <a:spcPts val="400"/>
              </a:spcBef>
              <a:buClr>
                <a:srgbClr val="F1358D"/>
              </a:buClr>
              <a:buSzTx/>
              <a:buFontTx/>
              <a:buNone/>
              <a:defRPr sz="2000" b="1">
                <a:latin typeface="Corbel"/>
                <a:ea typeface="Corbel"/>
                <a:cs typeface="Corbel"/>
                <a:sym typeface="Corbel"/>
              </a:defRPr>
            </a:lvl2pPr>
            <a:lvl3pPr marL="996664" marR="0">
              <a:lnSpc>
                <a:spcPct val="100000"/>
              </a:lnSpc>
              <a:spcBef>
                <a:spcPts val="400"/>
              </a:spcBef>
              <a:buClr>
                <a:srgbClr val="F1358D"/>
              </a:buClr>
              <a:buSzTx/>
              <a:buFontTx/>
              <a:buNone/>
              <a:defRPr sz="1800" b="1">
                <a:latin typeface="Corbel"/>
                <a:ea typeface="Corbel"/>
                <a:cs typeface="Corbel"/>
                <a:sym typeface="Corbel"/>
              </a:defRPr>
            </a:lvl3pPr>
            <a:lvl4pPr marL="1261832" marR="0">
              <a:lnSpc>
                <a:spcPct val="100000"/>
              </a:lnSpc>
              <a:spcBef>
                <a:spcPts val="300"/>
              </a:spcBef>
              <a:buClr>
                <a:srgbClr val="FFC301"/>
              </a:buClr>
              <a:buSzTx/>
              <a:buNone/>
              <a:defRPr sz="1600" b="1">
                <a:latin typeface="Corbel"/>
                <a:ea typeface="Corbel"/>
                <a:cs typeface="Corbel"/>
                <a:sym typeface="Corbel"/>
              </a:defRPr>
            </a:lvl4pPr>
            <a:lvl5pPr marL="1481279" marR="0" indent="-210304">
              <a:lnSpc>
                <a:spcPct val="100000"/>
              </a:lnSpc>
              <a:spcBef>
                <a:spcPts val="300"/>
              </a:spcBef>
              <a:buClr>
                <a:srgbClr val="FFC301"/>
              </a:buClr>
              <a:buSzTx/>
              <a:buNone/>
              <a:defRPr sz="1600" b="1"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60" name="Shape 1560"/>
          <p:cNvSpPr>
            <a:spLocks noGrp="1"/>
          </p:cNvSpPr>
          <p:nvPr>
            <p:ph type="sldNum" sz="quarter" idx="2"/>
          </p:nvPr>
        </p:nvSpPr>
        <p:spPr>
          <a:xfrm>
            <a:off x="8610622" y="4732419"/>
            <a:ext cx="363343" cy="353943"/>
          </a:xfrm>
          <a:prstGeom prst="rect">
            <a:avLst/>
          </a:prstGeom>
          <a:ln>
            <a:round/>
          </a:ln>
        </p:spPr>
        <p:txBody>
          <a:bodyPr lIns="38100" tIns="38100" rIns="38100" bIns="38100" anchor="b"/>
          <a:lstStyle>
            <a:lvl1pPr algn="l" defTabSz="914372">
              <a:defRPr>
                <a:solidFill>
                  <a:srgbClr val="DDF0FF"/>
                </a:solidFill>
                <a:uFill>
                  <a:solidFill>
                    <a:srgbClr val="DDF0FF"/>
                  </a:solidFill>
                </a:u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7184091"/>
      </p:ext>
    </p:extLst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5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xfrm>
            <a:off x="4309861" y="4886339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7547587"/>
      </p:ext>
    </p:extLst>
  </p:cSld>
  <p:clrMapOvr>
    <a:masterClrMapping/>
  </p:clrMapOvr>
  <p:transition xmlns:p14="http://schemas.microsoft.com/office/powerpoint/2010/main" spd="med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1_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Shape 1567"/>
          <p:cNvSpPr/>
          <p:nvPr/>
        </p:nvSpPr>
        <p:spPr>
          <a:xfrm>
            <a:off x="-1" y="-1"/>
            <a:ext cx="378462" cy="5140843"/>
          </a:xfrm>
          <a:prstGeom prst="rect">
            <a:avLst/>
          </a:prstGeom>
          <a:solidFill>
            <a:srgbClr val="FFFFFF"/>
          </a:solidFill>
          <a:ln w="50800" cap="rnd"/>
        </p:spPr>
        <p:txBody>
          <a:bodyPr lIns="38100" tIns="38100" rIns="38100" bIns="38100" anchor="ctr"/>
          <a:lstStyle/>
          <a:p>
            <a:pPr algn="ctr" defTabSz="914372" hangingPunct="0">
              <a:buClr>
                <a:srgbClr val="FFFFFF"/>
              </a:buClr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endParaRPr ker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68" name="Shape 1568"/>
          <p:cNvSpPr/>
          <p:nvPr/>
        </p:nvSpPr>
        <p:spPr>
          <a:xfrm>
            <a:off x="255314" y="3785557"/>
            <a:ext cx="85853" cy="1268731"/>
          </a:xfrm>
          <a:prstGeom prst="rect">
            <a:avLst/>
          </a:prstGeom>
          <a:solidFill>
            <a:srgbClr val="F1358D"/>
          </a:solidFill>
          <a:ln w="50800" cap="rnd"/>
        </p:spPr>
        <p:txBody>
          <a:bodyPr lIns="38100" tIns="38100" rIns="38100" bIns="38100" anchor="ctr"/>
          <a:lstStyle/>
          <a:p>
            <a:pPr algn="ctr" defTabSz="914372" hangingPunct="0">
              <a:buClr>
                <a:srgbClr val="FFFFFF"/>
              </a:buClr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endParaRPr ker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69" name="Shape 1569"/>
          <p:cNvSpPr/>
          <p:nvPr/>
        </p:nvSpPr>
        <p:spPr>
          <a:xfrm>
            <a:off x="255314" y="3597626"/>
            <a:ext cx="85853" cy="171451"/>
          </a:xfrm>
          <a:prstGeom prst="rect">
            <a:avLst/>
          </a:prstGeom>
          <a:solidFill>
            <a:srgbClr val="FFC301"/>
          </a:solidFill>
          <a:ln w="50800" cap="rnd"/>
        </p:spPr>
        <p:txBody>
          <a:bodyPr lIns="38100" tIns="38100" rIns="38100" bIns="38100" anchor="ctr"/>
          <a:lstStyle/>
          <a:p>
            <a:pPr algn="ctr" defTabSz="914372" hangingPunct="0">
              <a:buClr>
                <a:srgbClr val="FFFFFF"/>
              </a:buClr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endParaRPr ker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70" name="Shape 1570"/>
          <p:cNvSpPr/>
          <p:nvPr/>
        </p:nvSpPr>
        <p:spPr>
          <a:xfrm>
            <a:off x="255314" y="3478276"/>
            <a:ext cx="85853" cy="102871"/>
          </a:xfrm>
          <a:prstGeom prst="rect">
            <a:avLst/>
          </a:prstGeom>
          <a:solidFill>
            <a:srgbClr val="606F82"/>
          </a:solidFill>
          <a:ln w="50800" cap="rnd"/>
        </p:spPr>
        <p:txBody>
          <a:bodyPr lIns="38100" tIns="38100" rIns="38100" bIns="38100" anchor="ctr"/>
          <a:lstStyle/>
          <a:p>
            <a:pPr algn="ctr" defTabSz="914372" hangingPunct="0">
              <a:buClr>
                <a:srgbClr val="FFFFFF"/>
              </a:buClr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endParaRPr ker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71" name="Shape 1571"/>
          <p:cNvSpPr/>
          <p:nvPr/>
        </p:nvSpPr>
        <p:spPr>
          <a:xfrm>
            <a:off x="255314" y="3406932"/>
            <a:ext cx="85853" cy="54865"/>
          </a:xfrm>
          <a:prstGeom prst="rect">
            <a:avLst/>
          </a:prstGeom>
          <a:solidFill>
            <a:srgbClr val="F1358D"/>
          </a:solidFill>
          <a:ln w="50800" cap="rnd"/>
        </p:spPr>
        <p:txBody>
          <a:bodyPr lIns="38100" tIns="38100" rIns="38100" bIns="38100" anchor="ctr"/>
          <a:lstStyle/>
          <a:p>
            <a:pPr algn="ctr" defTabSz="914372" hangingPunct="0">
              <a:buClr>
                <a:srgbClr val="FFFFFF"/>
              </a:buClr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endParaRPr ker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72" name="Shape 1572"/>
          <p:cNvSpPr/>
          <p:nvPr/>
        </p:nvSpPr>
        <p:spPr>
          <a:xfrm>
            <a:off x="309578" y="510368"/>
            <a:ext cx="58421" cy="274321"/>
          </a:xfrm>
          <a:prstGeom prst="rect">
            <a:avLst/>
          </a:prstGeom>
          <a:solidFill>
            <a:srgbClr val="000000"/>
          </a:solidFill>
          <a:ln w="50800" cap="rnd"/>
        </p:spPr>
        <p:txBody>
          <a:bodyPr lIns="38100" tIns="38100" rIns="38100" bIns="38100" anchor="ctr"/>
          <a:lstStyle/>
          <a:p>
            <a:pPr algn="ctr" defTabSz="914372" hangingPunct="0">
              <a:buClr>
                <a:srgbClr val="FFFFFF"/>
              </a:buClr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endParaRPr ker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73" name="Shape 1573"/>
          <p:cNvSpPr/>
          <p:nvPr/>
        </p:nvSpPr>
        <p:spPr>
          <a:xfrm>
            <a:off x="269078" y="510368"/>
            <a:ext cx="40133" cy="274321"/>
          </a:xfrm>
          <a:prstGeom prst="rect">
            <a:avLst/>
          </a:prstGeom>
          <a:solidFill>
            <a:srgbClr val="000000"/>
          </a:solidFill>
          <a:ln w="50800" cap="rnd"/>
        </p:spPr>
        <p:txBody>
          <a:bodyPr lIns="38100" tIns="38100" rIns="38100" bIns="38100" anchor="ctr"/>
          <a:lstStyle/>
          <a:p>
            <a:pPr algn="ctr" defTabSz="914372" hangingPunct="0">
              <a:buClr>
                <a:srgbClr val="FFFFFF"/>
              </a:buClr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endParaRPr ker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74" name="Shape 1574"/>
          <p:cNvSpPr>
            <a:spLocks noGrp="1"/>
          </p:cNvSpPr>
          <p:nvPr>
            <p:ph type="title"/>
          </p:nvPr>
        </p:nvSpPr>
        <p:spPr>
          <a:xfrm>
            <a:off x="457200" y="69060"/>
            <a:ext cx="8229600" cy="1131094"/>
          </a:xfrm>
          <a:prstGeom prst="rect">
            <a:avLst/>
          </a:prstGeom>
          <a:ln>
            <a:round/>
          </a:ln>
        </p:spPr>
        <p:txBody>
          <a:bodyPr lIns="38100" tIns="38100" rIns="38100" bIns="38100"/>
          <a:lstStyle>
            <a:lvl1pPr marL="0" marR="0">
              <a:defRPr sz="3600" b="0" spc="-100">
                <a:solidFill>
                  <a:srgbClr val="FFFFFF"/>
                </a:solidFill>
                <a:effectLst>
                  <a:outerShdw blurRad="266700" dist="38100" dir="2700000" rotWithShape="0">
                    <a:srgbClr val="000000">
                      <a:alpha val="51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Texte du titre</a:t>
            </a:r>
          </a:p>
        </p:txBody>
      </p:sp>
      <p:sp>
        <p:nvSpPr>
          <p:cNvPr id="1575" name="Shape 1575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43300"/>
          </a:xfrm>
          <a:prstGeom prst="rect">
            <a:avLst/>
          </a:prstGeom>
        </p:spPr>
        <p:txBody>
          <a:bodyPr lIns="38100" tIns="38100" rIns="38100" bIns="38100"/>
          <a:lstStyle>
            <a:lvl1pPr marL="411467" marR="0">
              <a:lnSpc>
                <a:spcPct val="100000"/>
              </a:lnSpc>
              <a:spcBef>
                <a:spcPts val="700"/>
              </a:spcBef>
              <a:buClr>
                <a:srgbClr val="DDF0FF"/>
              </a:buClr>
              <a:buSzPct val="95000"/>
              <a:defRPr sz="3000">
                <a:latin typeface="Corbel"/>
                <a:ea typeface="Corbel"/>
                <a:cs typeface="Corbel"/>
                <a:sym typeface="Corbel"/>
              </a:defRPr>
            </a:lvl1pPr>
            <a:lvl2pPr marL="740639" marR="0">
              <a:lnSpc>
                <a:spcPct val="100000"/>
              </a:lnSpc>
              <a:buClr>
                <a:srgbClr val="F1358D"/>
              </a:buClr>
              <a:buSzPct val="90000"/>
              <a:buChar char=""/>
              <a:defRPr>
                <a:latin typeface="Corbel"/>
                <a:ea typeface="Corbel"/>
                <a:cs typeface="Corbel"/>
                <a:sym typeface="Corbel"/>
              </a:defRPr>
            </a:lvl2pPr>
            <a:lvl3pPr marL="996663" marR="0" indent="-228591">
              <a:lnSpc>
                <a:spcPct val="100000"/>
              </a:lnSpc>
              <a:buClr>
                <a:srgbClr val="F1358D"/>
              </a:buClr>
              <a:buSzPct val="100000"/>
              <a:buFont typeface="Wingdings 2"/>
              <a:buChar char=""/>
              <a:defRPr>
                <a:latin typeface="Corbel"/>
                <a:ea typeface="Corbel"/>
                <a:cs typeface="Corbel"/>
                <a:sym typeface="Corbel"/>
              </a:defRPr>
            </a:lvl3pPr>
            <a:lvl4pPr marL="1261832" marR="0">
              <a:lnSpc>
                <a:spcPct val="100000"/>
              </a:lnSpc>
              <a:spcBef>
                <a:spcPts val="500"/>
              </a:spcBef>
              <a:buClr>
                <a:srgbClr val="FFC301"/>
              </a:buClr>
              <a:buFont typeface="Wingdings 3"/>
              <a:buChar char=""/>
              <a:defRPr sz="2200">
                <a:latin typeface="Corbel"/>
                <a:ea typeface="Corbel"/>
                <a:cs typeface="Corbel"/>
                <a:sym typeface="Corbel"/>
              </a:defRPr>
            </a:lvl4pPr>
            <a:lvl5pPr marL="1481279" marR="0" indent="-210304">
              <a:lnSpc>
                <a:spcPct val="100000"/>
              </a:lnSpc>
              <a:buClr>
                <a:srgbClr val="FFC301"/>
              </a:buClr>
              <a:buFont typeface="Wingdings 2"/>
              <a:buChar char=""/>
              <a:defRPr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76" name="Shape 1576"/>
          <p:cNvSpPr>
            <a:spLocks noGrp="1"/>
          </p:cNvSpPr>
          <p:nvPr>
            <p:ph type="sldNum" sz="quarter" idx="2"/>
          </p:nvPr>
        </p:nvSpPr>
        <p:spPr>
          <a:xfrm>
            <a:off x="8297831" y="4831570"/>
            <a:ext cx="388991" cy="379591"/>
          </a:xfrm>
          <a:prstGeom prst="rect">
            <a:avLst/>
          </a:prstGeom>
        </p:spPr>
        <p:txBody>
          <a:bodyPr/>
          <a:lstStyle>
            <a:lvl1pPr algn="r" defTabSz="914372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9883702"/>
      </p:ext>
    </p:extLst>
  </p:cSld>
  <p:clrMapOvr>
    <a:masterClrMapping/>
  </p:clrMapOvr>
  <p:transition xmlns:p14="http://schemas.microsoft.com/office/powerpoint/2010/main" spd="med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 - Title Only copi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3" name="image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4" name="Shape 1584"/>
          <p:cNvSpPr>
            <a:spLocks noGrp="1"/>
          </p:cNvSpPr>
          <p:nvPr>
            <p:ph type="title"/>
          </p:nvPr>
        </p:nvSpPr>
        <p:spPr>
          <a:xfrm>
            <a:off x="457200" y="12"/>
            <a:ext cx="8229600" cy="1031083"/>
          </a:xfrm>
          <a:prstGeom prst="rect">
            <a:avLst/>
          </a:prstGeom>
        </p:spPr>
        <p:txBody>
          <a:bodyPr lIns="38100" tIns="38100" rIns="38100" bIns="38100"/>
          <a:lstStyle>
            <a:lvl1pPr marL="0" marR="0">
              <a:defRPr sz="2800" b="0">
                <a:solidFill>
                  <a:srgbClr val="9A224A"/>
                </a:solidFill>
                <a:uFill>
                  <a:solidFill>
                    <a:srgbClr val="9A224A"/>
                  </a:solidFill>
                </a:u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1585" name="Shape 1585"/>
          <p:cNvSpPr>
            <a:spLocks noGrp="1"/>
          </p:cNvSpPr>
          <p:nvPr>
            <p:ph type="sldNum" sz="quarter" idx="2"/>
          </p:nvPr>
        </p:nvSpPr>
        <p:spPr>
          <a:xfrm>
            <a:off x="8366302" y="4876812"/>
            <a:ext cx="320500" cy="246221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algn="r" defTabSz="914372">
              <a:defRPr sz="11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1pPr>
          </a:lstStyle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‹#›</a:t>
            </a:fld>
            <a:endParaRPr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46255620"/>
      </p:ext>
    </p:extLst>
  </p:cSld>
  <p:clrMapOvr>
    <a:masterClrMapping/>
  </p:clrMapOvr>
  <p:transition xmlns:p14="http://schemas.microsoft.com/office/powerpoint/2010/main" spd="med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Fireball copie 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Shape 1592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 anchor="b"/>
          <a:lstStyle>
            <a:lvl1pPr marL="41275" marR="41275" algn="r">
              <a:defRPr sz="3800" b="0" i="1">
                <a:solidFill>
                  <a:srgbClr val="FFD479"/>
                </a:solidFill>
                <a:uFill>
                  <a:solidFill>
                    <a:srgbClr val="FFD47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Texte du titre</a:t>
            </a:r>
          </a:p>
        </p:txBody>
      </p:sp>
      <p:sp>
        <p:nvSpPr>
          <p:cNvPr id="1593" name="Shape 1593"/>
          <p:cNvSpPr>
            <a:spLocks noGrp="1"/>
          </p:cNvSpPr>
          <p:nvPr>
            <p:ph type="body" idx="1"/>
          </p:nvPr>
        </p:nvSpPr>
        <p:spPr>
          <a:xfrm>
            <a:off x="685800" y="1543050"/>
            <a:ext cx="7772400" cy="3600450"/>
          </a:xfrm>
          <a:prstGeom prst="rect">
            <a:avLst/>
          </a:prstGeom>
        </p:spPr>
        <p:txBody>
          <a:bodyPr/>
          <a:lstStyle>
            <a:lvl1pPr marL="384163" marR="41275">
              <a:lnSpc>
                <a:spcPct val="100000"/>
              </a:lnSpc>
              <a:spcBef>
                <a:spcPts val="700"/>
              </a:spcBef>
              <a:buClr>
                <a:srgbClr val="FFD479"/>
              </a:buClr>
              <a:buFont typeface="Times New Roman"/>
              <a:buChar char="•"/>
              <a:defRPr sz="26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84200" marR="41275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–"/>
              <a:defRPr sz="2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84239" marR="41275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•"/>
              <a:defRPr sz="1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41423" marR="41275">
              <a:lnSpc>
                <a:spcPct val="100000"/>
              </a:lnSpc>
              <a:buClr>
                <a:srgbClr val="FFD479"/>
              </a:buClr>
              <a:buFont typeface="Times New Roman"/>
              <a:defRPr sz="1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98607" marR="41275">
              <a:lnSpc>
                <a:spcPct val="100000"/>
              </a:lnSpc>
              <a:buClr>
                <a:srgbClr val="FFD479"/>
              </a:buClr>
              <a:buFont typeface="Times New Roman"/>
              <a:buChar char="•"/>
              <a:defRPr sz="1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94" name="Shape 1594"/>
          <p:cNvSpPr>
            <a:spLocks noGrp="1"/>
          </p:cNvSpPr>
          <p:nvPr>
            <p:ph type="sldNum" sz="quarter" idx="2"/>
          </p:nvPr>
        </p:nvSpPr>
        <p:spPr>
          <a:xfrm>
            <a:off x="7383877" y="4799119"/>
            <a:ext cx="243656" cy="241092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7944922"/>
      </p:ext>
    </p:extLst>
  </p:cSld>
  <p:clrMapOvr>
    <a:masterClrMapping/>
  </p:clrMapOvr>
  <p:transition xmlns:p14="http://schemas.microsoft.com/office/powerpoint/2010/main" spd="med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nn_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Shape 1601"/>
          <p:cNvSpPr>
            <a:spLocks noGrp="1"/>
          </p:cNvSpPr>
          <p:nvPr>
            <p:ph type="title"/>
          </p:nvPr>
        </p:nvSpPr>
        <p:spPr>
          <a:xfrm>
            <a:off x="476273" y="0"/>
            <a:ext cx="8188325" cy="1306116"/>
          </a:xfrm>
          <a:prstGeom prst="rect">
            <a:avLst/>
          </a:prstGeom>
        </p:spPr>
        <p:txBody>
          <a:bodyPr lIns="0" tIns="0" rIns="0" bIns="0"/>
          <a:lstStyle>
            <a:lvl1pPr marL="0" marR="0">
              <a:defRPr sz="28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1602" name="Shape 1602"/>
          <p:cNvSpPr>
            <a:spLocks noGrp="1"/>
          </p:cNvSpPr>
          <p:nvPr>
            <p:ph type="body" idx="1"/>
          </p:nvPr>
        </p:nvSpPr>
        <p:spPr>
          <a:xfrm>
            <a:off x="476250" y="1219200"/>
            <a:ext cx="8186738" cy="3924300"/>
          </a:xfrm>
          <a:prstGeom prst="rect">
            <a:avLst/>
          </a:prstGeom>
        </p:spPr>
        <p:txBody>
          <a:bodyPr lIns="0" tIns="0" rIns="0" bIns="0"/>
          <a:lstStyle>
            <a:lvl1pPr marL="263517" marR="0" indent="-263517">
              <a:lnSpc>
                <a:spcPct val="100000"/>
              </a:lnSpc>
              <a:spcBef>
                <a:spcPts val="500"/>
              </a:spcBef>
              <a:buClr>
                <a:srgbClr val="00C4FF"/>
              </a:buClr>
              <a:buFont typeface="Verdana"/>
              <a:buChar char="•"/>
              <a:defRPr sz="22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1pPr>
            <a:lvl2pPr marL="803249" marR="0" indent="-263517">
              <a:lnSpc>
                <a:spcPct val="100000"/>
              </a:lnSpc>
              <a:spcBef>
                <a:spcPts val="400"/>
              </a:spcBef>
              <a:buClr>
                <a:srgbClr val="ED610C"/>
              </a:buClr>
              <a:buSzPct val="100000"/>
              <a:buFont typeface="Verdana"/>
              <a:buChar char="•"/>
              <a:defRPr sz="20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2pPr>
            <a:lvl3pPr marL="1344568" marR="0" indent="-268279">
              <a:lnSpc>
                <a:spcPct val="100000"/>
              </a:lnSpc>
              <a:spcBef>
                <a:spcPts val="400"/>
              </a:spcBef>
              <a:buClr>
                <a:srgbClr val="002778"/>
              </a:buClr>
              <a:buSzPct val="100000"/>
              <a:buFont typeface="Verdana"/>
              <a:buChar char="•"/>
              <a:defRPr sz="18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3pPr>
            <a:lvl4pPr marL="1884302" marR="0" indent="-263517">
              <a:lnSpc>
                <a:spcPct val="100000"/>
              </a:lnSpc>
              <a:spcBef>
                <a:spcPts val="300"/>
              </a:spcBef>
              <a:buClr>
                <a:srgbClr val="9D8F83"/>
              </a:buClr>
              <a:buFont typeface="Verdana"/>
              <a:buChar char="•"/>
              <a:defRPr sz="16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4pPr>
            <a:lvl5pPr marL="2424036" marR="0" indent="-277804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defRPr sz="14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603" name="Shape 1603"/>
          <p:cNvSpPr>
            <a:spLocks noGrp="1"/>
          </p:cNvSpPr>
          <p:nvPr>
            <p:ph type="sldNum" sz="quarter" idx="2"/>
          </p:nvPr>
        </p:nvSpPr>
        <p:spPr>
          <a:xfrm>
            <a:off x="4332639" y="4791078"/>
            <a:ext cx="478747" cy="471924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2543716"/>
      </p:ext>
    </p:extLst>
  </p:cSld>
  <p:clrMapOvr>
    <a:masterClrMapping/>
  </p:clrMapOvr>
  <p:transition xmlns:p14="http://schemas.microsoft.com/office/powerpoint/2010/main" spd="med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0" name="image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" y="3"/>
            <a:ext cx="9145589" cy="5125642"/>
          </a:xfrm>
          <a:prstGeom prst="rect">
            <a:avLst/>
          </a:prstGeom>
        </p:spPr>
      </p:pic>
      <p:sp>
        <p:nvSpPr>
          <p:cNvPr id="1611" name="Shape 1611"/>
          <p:cNvSpPr/>
          <p:nvPr/>
        </p:nvSpPr>
        <p:spPr>
          <a:xfrm>
            <a:off x="235874" y="4751619"/>
            <a:ext cx="4800601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914372" hangingPunct="0">
              <a:spcBef>
                <a:spcPts val="200"/>
              </a:spcBef>
              <a:buClr>
                <a:srgbClr val="000000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  <a:p>
            <a:pPr defTabSz="914372" hangingPunct="0">
              <a:spcBef>
                <a:spcPts val="200"/>
              </a:spcBef>
              <a:buClr>
                <a:srgbClr val="929292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Copyright © 2013 Canadian Diabetes Association </a:t>
            </a:r>
          </a:p>
        </p:txBody>
      </p:sp>
      <p:sp>
        <p:nvSpPr>
          <p:cNvPr id="1612" name="Shape 1612"/>
          <p:cNvSpPr>
            <a:spLocks noGrp="1"/>
          </p:cNvSpPr>
          <p:nvPr>
            <p:ph type="sldNum" sz="quarter" idx="2"/>
          </p:nvPr>
        </p:nvSpPr>
        <p:spPr>
          <a:xfrm>
            <a:off x="8302102" y="4831570"/>
            <a:ext cx="384721" cy="379591"/>
          </a:xfrm>
          <a:prstGeom prst="rect">
            <a:avLst/>
          </a:prstGeom>
        </p:spPr>
        <p:txBody>
          <a:bodyPr/>
          <a:lstStyle>
            <a:lvl1pPr algn="r" defTabSz="914372"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6730363"/>
      </p:ext>
    </p:extLst>
  </p:cSld>
  <p:clrMapOvr>
    <a:masterClrMapping/>
  </p:clrMapOvr>
  <p:transition xmlns:p14="http://schemas.microsoft.com/office/powerpoint/2010/main" spd="med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 -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9" name="image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" y="3"/>
            <a:ext cx="9145589" cy="5125642"/>
          </a:xfrm>
          <a:prstGeom prst="rect">
            <a:avLst/>
          </a:prstGeom>
        </p:spPr>
      </p:pic>
      <p:sp>
        <p:nvSpPr>
          <p:cNvPr id="1620" name="Shape 1620"/>
          <p:cNvSpPr/>
          <p:nvPr/>
        </p:nvSpPr>
        <p:spPr>
          <a:xfrm>
            <a:off x="236561" y="4751785"/>
            <a:ext cx="4800601" cy="4411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914372" hangingPunct="0">
              <a:spcBef>
                <a:spcPts val="200"/>
              </a:spcBef>
              <a:buClr>
                <a:srgbClr val="000000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  <a:p>
            <a:pPr defTabSz="914372" hangingPunct="0">
              <a:spcBef>
                <a:spcPts val="200"/>
              </a:spcBef>
              <a:buClr>
                <a:srgbClr val="929292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919191"/>
                </a:solidFill>
                <a:uFill>
                  <a:solidFill>
                    <a:srgbClr val="919191"/>
                  </a:solidFill>
                </a:uFill>
                <a:latin typeface="Arial"/>
                <a:ea typeface="Arial"/>
                <a:cs typeface="Arial"/>
                <a:sym typeface="Arial"/>
              </a:rPr>
              <a:t>Copyright © 2013 Canadian Diabetes Association </a:t>
            </a:r>
          </a:p>
        </p:txBody>
      </p:sp>
      <p:sp>
        <p:nvSpPr>
          <p:cNvPr id="1621" name="Shape 162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0" marR="0">
              <a:defRPr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1622" name="Shape 1622"/>
          <p:cNvSpPr>
            <a:spLocks noGrp="1"/>
          </p:cNvSpPr>
          <p:nvPr>
            <p:ph type="body" idx="1"/>
          </p:nvPr>
        </p:nvSpPr>
        <p:spPr>
          <a:xfrm>
            <a:off x="990600" y="1314450"/>
            <a:ext cx="7772400" cy="382905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89" marR="0">
              <a:lnSpc>
                <a:spcPct val="100000"/>
              </a:lnSpc>
              <a:spcBef>
                <a:spcPts val="500"/>
              </a:spcBef>
              <a:buClr>
                <a:srgbClr val="FF2600"/>
              </a:buClr>
              <a:buSzPct val="80000"/>
              <a:buFontTx/>
              <a:buChar char="•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42926" marR="0">
              <a:lnSpc>
                <a:spcPct val="100000"/>
              </a:lnSpc>
              <a:spcBef>
                <a:spcPts val="400"/>
              </a:spcBef>
              <a:buClr>
                <a:srgbClr val="FF2600"/>
              </a:buClr>
              <a:buSzPct val="80000"/>
              <a:buFontTx/>
              <a:buChar char="–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085814" marR="0">
              <a:lnSpc>
                <a:spcPct val="100000"/>
              </a:lnSpc>
              <a:spcBef>
                <a:spcPts val="400"/>
              </a:spcBef>
              <a:buClr>
                <a:srgbClr val="FF2600"/>
              </a:buClr>
              <a:buFontTx/>
              <a:buChar char="•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28704" marR="0">
              <a:lnSpc>
                <a:spcPct val="100000"/>
              </a:lnSpc>
              <a:buClr>
                <a:srgbClr val="FF2600"/>
              </a:buClr>
              <a:buSzPct val="80000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771594" marR="0">
              <a:lnSpc>
                <a:spcPct val="100000"/>
              </a:lnSpc>
              <a:buClr>
                <a:srgbClr val="FF2600"/>
              </a:buClr>
              <a:buSzPct val="80000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623" name="Shape 1623"/>
          <p:cNvSpPr>
            <a:spLocks noGrp="1"/>
          </p:cNvSpPr>
          <p:nvPr>
            <p:ph type="sldNum" sz="quarter" idx="2"/>
          </p:nvPr>
        </p:nvSpPr>
        <p:spPr>
          <a:xfrm>
            <a:off x="8302102" y="4831570"/>
            <a:ext cx="384721" cy="379591"/>
          </a:xfrm>
          <a:prstGeom prst="rect">
            <a:avLst/>
          </a:prstGeom>
        </p:spPr>
        <p:txBody>
          <a:bodyPr/>
          <a:lstStyle>
            <a:lvl1pPr algn="r" defTabSz="914372"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6570476"/>
      </p:ext>
    </p:extLst>
  </p:cSld>
  <p:clrMapOvr>
    <a:masterClrMapping/>
  </p:clrMapOvr>
  <p:transition xmlns:p14="http://schemas.microsoft.com/office/powerpoint/2010/main" spd="med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Default Desig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0" name="image3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"/>
            <a:ext cx="9145588" cy="5125641"/>
          </a:xfrm>
          <a:prstGeom prst="rect">
            <a:avLst/>
          </a:prstGeom>
          <a:ln w="12700">
            <a:miter lim="400000"/>
          </a:ln>
        </p:spPr>
      </p:pic>
      <p:sp>
        <p:nvSpPr>
          <p:cNvPr id="1631" name="Shape 163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</p:spPr>
        <p:txBody>
          <a:bodyPr/>
          <a:lstStyle>
            <a:lvl1pPr marL="40624" marR="40624">
              <a:defRPr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1632" name="Shape 1632"/>
          <p:cNvSpPr>
            <a:spLocks noGrp="1"/>
          </p:cNvSpPr>
          <p:nvPr>
            <p:ph type="body" idx="1"/>
          </p:nvPr>
        </p:nvSpPr>
        <p:spPr>
          <a:xfrm>
            <a:off x="990600" y="1314450"/>
            <a:ext cx="7772400" cy="3829050"/>
          </a:xfrm>
          <a:prstGeom prst="rect">
            <a:avLst/>
          </a:prstGeom>
        </p:spPr>
        <p:txBody>
          <a:bodyPr/>
          <a:lstStyle>
            <a:lvl1pPr marL="381925" marR="40624" indent="-341300">
              <a:lnSpc>
                <a:spcPct val="100000"/>
              </a:lnSpc>
              <a:spcBef>
                <a:spcPts val="700"/>
              </a:spcBef>
              <a:buClr>
                <a:srgbClr val="FF2600"/>
              </a:buClr>
              <a:buSzPct val="80000"/>
              <a:buFont typeface="Georgia"/>
              <a:buChar char="•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81962" marR="40624" indent="-284154">
              <a:lnSpc>
                <a:spcPct val="100000"/>
              </a:lnSpc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buChar char="–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124851" marR="40624" indent="-227004">
              <a:lnSpc>
                <a:spcPct val="100000"/>
              </a:lnSpc>
              <a:buClr>
                <a:srgbClr val="FF2600"/>
              </a:buClr>
              <a:buFont typeface="Georgia"/>
              <a:buChar char="•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67739" marR="40624" indent="-227004">
              <a:lnSpc>
                <a:spcPct val="100000"/>
              </a:lnSpc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810631" marR="40624" indent="-227004">
              <a:lnSpc>
                <a:spcPct val="100000"/>
              </a:lnSpc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633" name="Shape 1633"/>
          <p:cNvSpPr>
            <a:spLocks noGrp="1"/>
          </p:cNvSpPr>
          <p:nvPr>
            <p:ph type="sldNum" sz="quarter" idx="2"/>
          </p:nvPr>
        </p:nvSpPr>
        <p:spPr>
          <a:xfrm>
            <a:off x="4341268" y="4791078"/>
            <a:ext cx="461464" cy="47192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5591018"/>
      </p:ext>
    </p:extLst>
  </p:cSld>
  <p:clrMapOvr>
    <a:masterClrMapping/>
  </p:clrMapOvr>
  <p:transition xmlns:p14="http://schemas.microsoft.com/office/powerpoint/2010/main" spd="med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i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" name="image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" y="3"/>
            <a:ext cx="9145589" cy="5125642"/>
          </a:xfrm>
          <a:prstGeom prst="rect">
            <a:avLst/>
          </a:prstGeom>
        </p:spPr>
      </p:pic>
      <p:sp>
        <p:nvSpPr>
          <p:cNvPr id="1641" name="Shape 1641"/>
          <p:cNvSpPr/>
          <p:nvPr/>
        </p:nvSpPr>
        <p:spPr>
          <a:xfrm>
            <a:off x="577066" y="4741383"/>
            <a:ext cx="4800601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914372" hangingPunct="0">
              <a:spcBef>
                <a:spcPts val="200"/>
              </a:spcBef>
              <a:buClr>
                <a:srgbClr val="000000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  <a:p>
            <a:pPr defTabSz="914372" hangingPunct="0">
              <a:spcBef>
                <a:spcPts val="200"/>
              </a:spcBef>
              <a:buClr>
                <a:srgbClr val="929292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Copyright © 2013 Canadian Diabetes Association </a:t>
            </a:r>
          </a:p>
        </p:txBody>
      </p:sp>
      <p:sp>
        <p:nvSpPr>
          <p:cNvPr id="1642" name="Shape 1642"/>
          <p:cNvSpPr>
            <a:spLocks noGrp="1"/>
          </p:cNvSpPr>
          <p:nvPr>
            <p:ph type="sldNum" sz="quarter" idx="2"/>
          </p:nvPr>
        </p:nvSpPr>
        <p:spPr>
          <a:xfrm>
            <a:off x="8302102" y="4831570"/>
            <a:ext cx="384721" cy="379591"/>
          </a:xfrm>
          <a:prstGeom prst="rect">
            <a:avLst/>
          </a:prstGeom>
        </p:spPr>
        <p:txBody>
          <a:bodyPr/>
          <a:lstStyle>
            <a:lvl1pPr algn="r" defTabSz="914372"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3027606"/>
      </p:ext>
    </p:extLst>
  </p:cSld>
  <p:clrMapOvr>
    <a:masterClrMapping/>
  </p:clrMapOvr>
  <p:transition xmlns:p14="http://schemas.microsoft.com/office/powerpoint/2010/main" spd="med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9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" y="3"/>
            <a:ext cx="9145589" cy="5125642"/>
          </a:xfrm>
          <a:prstGeom prst="rect">
            <a:avLst/>
          </a:prstGeom>
        </p:spPr>
      </p:pic>
      <p:sp>
        <p:nvSpPr>
          <p:cNvPr id="1650" name="Shape 1650"/>
          <p:cNvSpPr/>
          <p:nvPr/>
        </p:nvSpPr>
        <p:spPr>
          <a:xfrm>
            <a:off x="235874" y="4751619"/>
            <a:ext cx="4800601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914372" hangingPunct="0">
              <a:spcBef>
                <a:spcPts val="200"/>
              </a:spcBef>
              <a:buClr>
                <a:srgbClr val="000000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  <a:p>
            <a:pPr defTabSz="914372" hangingPunct="0">
              <a:spcBef>
                <a:spcPts val="200"/>
              </a:spcBef>
              <a:buClr>
                <a:srgbClr val="929292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Copyright © 2013 Canadian Diabetes Association </a:t>
            </a:r>
          </a:p>
        </p:txBody>
      </p:sp>
      <p:sp>
        <p:nvSpPr>
          <p:cNvPr id="1651" name="Shape 1651"/>
          <p:cNvSpPr/>
          <p:nvPr/>
        </p:nvSpPr>
        <p:spPr>
          <a:xfrm>
            <a:off x="388288" y="4865919"/>
            <a:ext cx="4800601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914372" hangingPunct="0">
              <a:spcBef>
                <a:spcPts val="200"/>
              </a:spcBef>
              <a:buClr>
                <a:srgbClr val="000000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  <a:p>
            <a:pPr defTabSz="914372" hangingPunct="0">
              <a:spcBef>
                <a:spcPts val="200"/>
              </a:spcBef>
              <a:buClr>
                <a:srgbClr val="929292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Copyright © 2013 Canadian Diabetes Association </a:t>
            </a:r>
          </a:p>
        </p:txBody>
      </p:sp>
      <p:sp>
        <p:nvSpPr>
          <p:cNvPr id="1652" name="Shape 165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0" marR="0">
              <a:defRPr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1653" name="Shape 1653"/>
          <p:cNvSpPr>
            <a:spLocks noGrp="1"/>
          </p:cNvSpPr>
          <p:nvPr>
            <p:ph type="sldNum" sz="quarter" idx="2"/>
          </p:nvPr>
        </p:nvSpPr>
        <p:spPr>
          <a:xfrm>
            <a:off x="8302102" y="4831570"/>
            <a:ext cx="384721" cy="379591"/>
          </a:xfrm>
          <a:prstGeom prst="rect">
            <a:avLst/>
          </a:prstGeom>
        </p:spPr>
        <p:txBody>
          <a:bodyPr/>
          <a:lstStyle>
            <a:lvl1pPr algn="r" defTabSz="914372"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0943279"/>
      </p:ext>
    </p:extLst>
  </p:cSld>
  <p:clrMapOvr>
    <a:masterClrMapping/>
  </p:clrMapOvr>
  <p:transition xmlns:p14="http://schemas.microsoft.com/office/powerpoint/2010/main" spd="med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 copi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0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" y="3"/>
            <a:ext cx="9145589" cy="5125642"/>
          </a:xfrm>
          <a:prstGeom prst="rect">
            <a:avLst/>
          </a:prstGeom>
        </p:spPr>
      </p:pic>
      <p:sp>
        <p:nvSpPr>
          <p:cNvPr id="1661" name="Shape 1661"/>
          <p:cNvSpPr/>
          <p:nvPr/>
        </p:nvSpPr>
        <p:spPr>
          <a:xfrm>
            <a:off x="235874" y="4751619"/>
            <a:ext cx="4800601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914372" hangingPunct="0">
              <a:spcBef>
                <a:spcPts val="200"/>
              </a:spcBef>
              <a:buClr>
                <a:srgbClr val="000000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  <a:p>
            <a:pPr defTabSz="914372" hangingPunct="0">
              <a:spcBef>
                <a:spcPts val="200"/>
              </a:spcBef>
              <a:buClr>
                <a:srgbClr val="929292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Copyright © 2013 Canadian Diabetes Association </a:t>
            </a:r>
          </a:p>
        </p:txBody>
      </p:sp>
      <p:sp>
        <p:nvSpPr>
          <p:cNvPr id="1662" name="Shape 166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0" marR="0">
              <a:defRPr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1663" name="Shape 1663"/>
          <p:cNvSpPr>
            <a:spLocks noGrp="1"/>
          </p:cNvSpPr>
          <p:nvPr>
            <p:ph type="body" idx="1"/>
          </p:nvPr>
        </p:nvSpPr>
        <p:spPr>
          <a:xfrm>
            <a:off x="990600" y="1314450"/>
            <a:ext cx="7772400" cy="382905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89" marR="0">
              <a:lnSpc>
                <a:spcPct val="100000"/>
              </a:lnSpc>
              <a:spcBef>
                <a:spcPts val="500"/>
              </a:spcBef>
              <a:buClr>
                <a:srgbClr val="FF2600"/>
              </a:buClr>
              <a:buSzPct val="80000"/>
              <a:buFontTx/>
              <a:buChar char="•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742926" marR="0">
              <a:lnSpc>
                <a:spcPct val="100000"/>
              </a:lnSpc>
              <a:spcBef>
                <a:spcPts val="400"/>
              </a:spcBef>
              <a:buClr>
                <a:srgbClr val="FF2600"/>
              </a:buClr>
              <a:buSzPct val="80000"/>
              <a:buFontTx/>
              <a:buChar char="–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085814" marR="0">
              <a:lnSpc>
                <a:spcPct val="100000"/>
              </a:lnSpc>
              <a:spcBef>
                <a:spcPts val="400"/>
              </a:spcBef>
              <a:buClr>
                <a:srgbClr val="FF2600"/>
              </a:buClr>
              <a:buFontTx/>
              <a:buChar char="•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428704" marR="0">
              <a:lnSpc>
                <a:spcPct val="100000"/>
              </a:lnSpc>
              <a:buClr>
                <a:srgbClr val="FF2600"/>
              </a:buClr>
              <a:buSzPct val="80000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1771594" marR="0">
              <a:lnSpc>
                <a:spcPct val="100000"/>
              </a:lnSpc>
              <a:buClr>
                <a:srgbClr val="FF2600"/>
              </a:buClr>
              <a:buSzPct val="80000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664" name="Shape 1664"/>
          <p:cNvSpPr>
            <a:spLocks noGrp="1"/>
          </p:cNvSpPr>
          <p:nvPr>
            <p:ph type="sldNum" sz="quarter" idx="2"/>
          </p:nvPr>
        </p:nvSpPr>
        <p:spPr>
          <a:xfrm>
            <a:off x="8302102" y="4831570"/>
            <a:ext cx="384721" cy="379591"/>
          </a:xfrm>
          <a:prstGeom prst="rect">
            <a:avLst/>
          </a:prstGeom>
        </p:spPr>
        <p:txBody>
          <a:bodyPr/>
          <a:lstStyle>
            <a:lvl1pPr algn="r" defTabSz="914372"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5669184"/>
      </p:ext>
    </p:extLst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6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xfrm>
            <a:off x="4309861" y="4886339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452993"/>
      </p:ext>
    </p:extLst>
  </p:cSld>
  <p:clrMapOvr>
    <a:masterClrMapping/>
  </p:clrMapOvr>
  <p:transition xmlns:p14="http://schemas.microsoft.com/office/powerpoint/2010/main" spd="med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 copi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1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" y="3"/>
            <a:ext cx="9145589" cy="5125642"/>
          </a:xfrm>
          <a:prstGeom prst="rect">
            <a:avLst/>
          </a:prstGeom>
        </p:spPr>
      </p:pic>
      <p:sp>
        <p:nvSpPr>
          <p:cNvPr id="1672" name="Shape 1672"/>
          <p:cNvSpPr/>
          <p:nvPr/>
        </p:nvSpPr>
        <p:spPr>
          <a:xfrm>
            <a:off x="235874" y="4751619"/>
            <a:ext cx="4800601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914372" hangingPunct="0">
              <a:spcBef>
                <a:spcPts val="200"/>
              </a:spcBef>
              <a:buClr>
                <a:srgbClr val="000000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  <a:p>
            <a:pPr defTabSz="914372" hangingPunct="0">
              <a:spcBef>
                <a:spcPts val="200"/>
              </a:spcBef>
              <a:buClr>
                <a:srgbClr val="929292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Copyright © 2013 Canadian Diabetes Association </a:t>
            </a:r>
          </a:p>
        </p:txBody>
      </p:sp>
      <p:sp>
        <p:nvSpPr>
          <p:cNvPr id="1673" name="Shape 1673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0" marR="0">
              <a:defRPr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1674" name="Shape 1674"/>
          <p:cNvSpPr>
            <a:spLocks noGrp="1"/>
          </p:cNvSpPr>
          <p:nvPr>
            <p:ph type="body" idx="1"/>
          </p:nvPr>
        </p:nvSpPr>
        <p:spPr>
          <a:xfrm>
            <a:off x="990600" y="1314450"/>
            <a:ext cx="7772400" cy="382905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89" marR="0">
              <a:lnSpc>
                <a:spcPct val="100000"/>
              </a:lnSpc>
              <a:spcBef>
                <a:spcPts val="500"/>
              </a:spcBef>
              <a:buClr>
                <a:srgbClr val="FF2600"/>
              </a:buClr>
              <a:buSzPct val="80000"/>
              <a:buFontTx/>
              <a:buChar char="•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742926" marR="0">
              <a:lnSpc>
                <a:spcPct val="100000"/>
              </a:lnSpc>
              <a:spcBef>
                <a:spcPts val="400"/>
              </a:spcBef>
              <a:buClr>
                <a:srgbClr val="FF2600"/>
              </a:buClr>
              <a:buSzPct val="80000"/>
              <a:buFontTx/>
              <a:buChar char="–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085814" marR="0">
              <a:lnSpc>
                <a:spcPct val="100000"/>
              </a:lnSpc>
              <a:spcBef>
                <a:spcPts val="400"/>
              </a:spcBef>
              <a:buClr>
                <a:srgbClr val="FF2600"/>
              </a:buClr>
              <a:buFontTx/>
              <a:buChar char="•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428704" marR="0">
              <a:lnSpc>
                <a:spcPct val="100000"/>
              </a:lnSpc>
              <a:buClr>
                <a:srgbClr val="FF2600"/>
              </a:buClr>
              <a:buSzPct val="80000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1771594" marR="0">
              <a:lnSpc>
                <a:spcPct val="100000"/>
              </a:lnSpc>
              <a:buClr>
                <a:srgbClr val="FF2600"/>
              </a:buClr>
              <a:buSzPct val="80000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675" name="Shape 1675"/>
          <p:cNvSpPr>
            <a:spLocks noGrp="1"/>
          </p:cNvSpPr>
          <p:nvPr>
            <p:ph type="sldNum" sz="quarter" idx="2"/>
          </p:nvPr>
        </p:nvSpPr>
        <p:spPr>
          <a:xfrm>
            <a:off x="8302102" y="4831570"/>
            <a:ext cx="384721" cy="379591"/>
          </a:xfrm>
          <a:prstGeom prst="rect">
            <a:avLst/>
          </a:prstGeom>
        </p:spPr>
        <p:txBody>
          <a:bodyPr/>
          <a:lstStyle>
            <a:lvl1pPr algn="r" defTabSz="914372"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6017474"/>
      </p:ext>
    </p:extLst>
  </p:cSld>
  <p:clrMapOvr>
    <a:masterClrMapping/>
  </p:clrMapOvr>
  <p:transition xmlns:p14="http://schemas.microsoft.com/office/powerpoint/2010/main" spd="med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 copi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2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" y="3"/>
            <a:ext cx="9145589" cy="5125642"/>
          </a:xfrm>
          <a:prstGeom prst="rect">
            <a:avLst/>
          </a:prstGeom>
        </p:spPr>
      </p:pic>
      <p:sp>
        <p:nvSpPr>
          <p:cNvPr id="1683" name="Shape 1683"/>
          <p:cNvSpPr/>
          <p:nvPr/>
        </p:nvSpPr>
        <p:spPr>
          <a:xfrm>
            <a:off x="235874" y="4751619"/>
            <a:ext cx="4800601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914372" hangingPunct="0">
              <a:spcBef>
                <a:spcPts val="200"/>
              </a:spcBef>
              <a:buClr>
                <a:srgbClr val="000000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  <a:p>
            <a:pPr defTabSz="914372" hangingPunct="0">
              <a:spcBef>
                <a:spcPts val="200"/>
              </a:spcBef>
              <a:buClr>
                <a:srgbClr val="929292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Copyright © 2013 Canadian Diabetes Association </a:t>
            </a:r>
          </a:p>
        </p:txBody>
      </p:sp>
      <p:sp>
        <p:nvSpPr>
          <p:cNvPr id="1684" name="Shape 1684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0" marR="0">
              <a:defRPr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1685" name="Shape 1685"/>
          <p:cNvSpPr>
            <a:spLocks noGrp="1"/>
          </p:cNvSpPr>
          <p:nvPr>
            <p:ph type="body" idx="1"/>
          </p:nvPr>
        </p:nvSpPr>
        <p:spPr>
          <a:xfrm>
            <a:off x="990600" y="1314450"/>
            <a:ext cx="7772400" cy="382905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89" marR="0">
              <a:lnSpc>
                <a:spcPct val="100000"/>
              </a:lnSpc>
              <a:spcBef>
                <a:spcPts val="500"/>
              </a:spcBef>
              <a:buClr>
                <a:srgbClr val="FF2600"/>
              </a:buClr>
              <a:buSzPct val="80000"/>
              <a:buFontTx/>
              <a:buChar char="•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742926" marR="0">
              <a:lnSpc>
                <a:spcPct val="100000"/>
              </a:lnSpc>
              <a:spcBef>
                <a:spcPts val="400"/>
              </a:spcBef>
              <a:buClr>
                <a:srgbClr val="FF2600"/>
              </a:buClr>
              <a:buSzPct val="80000"/>
              <a:buFontTx/>
              <a:buChar char="–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085814" marR="0">
              <a:lnSpc>
                <a:spcPct val="100000"/>
              </a:lnSpc>
              <a:spcBef>
                <a:spcPts val="400"/>
              </a:spcBef>
              <a:buClr>
                <a:srgbClr val="FF2600"/>
              </a:buClr>
              <a:buFontTx/>
              <a:buChar char="•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428704" marR="0">
              <a:lnSpc>
                <a:spcPct val="100000"/>
              </a:lnSpc>
              <a:buClr>
                <a:srgbClr val="FF2600"/>
              </a:buClr>
              <a:buSzPct val="80000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1771594" marR="0">
              <a:lnSpc>
                <a:spcPct val="100000"/>
              </a:lnSpc>
              <a:buClr>
                <a:srgbClr val="FF2600"/>
              </a:buClr>
              <a:buSzPct val="80000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686" name="Shape 1686"/>
          <p:cNvSpPr>
            <a:spLocks noGrp="1"/>
          </p:cNvSpPr>
          <p:nvPr>
            <p:ph type="sldNum" sz="quarter" idx="2"/>
          </p:nvPr>
        </p:nvSpPr>
        <p:spPr>
          <a:xfrm>
            <a:off x="8302102" y="4831570"/>
            <a:ext cx="384721" cy="379591"/>
          </a:xfrm>
          <a:prstGeom prst="rect">
            <a:avLst/>
          </a:prstGeom>
        </p:spPr>
        <p:txBody>
          <a:bodyPr/>
          <a:lstStyle>
            <a:lvl1pPr algn="r" defTabSz="914372"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3545744"/>
      </p:ext>
    </p:extLst>
  </p:cSld>
  <p:clrMapOvr>
    <a:masterClrMapping/>
  </p:clrMapOvr>
  <p:transition xmlns:p14="http://schemas.microsoft.com/office/powerpoint/2010/main" spd="med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 copi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3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" y="3"/>
            <a:ext cx="9145589" cy="5125642"/>
          </a:xfrm>
          <a:prstGeom prst="rect">
            <a:avLst/>
          </a:prstGeom>
        </p:spPr>
      </p:pic>
      <p:sp>
        <p:nvSpPr>
          <p:cNvPr id="1694" name="Shape 1694"/>
          <p:cNvSpPr/>
          <p:nvPr/>
        </p:nvSpPr>
        <p:spPr>
          <a:xfrm>
            <a:off x="235874" y="4751619"/>
            <a:ext cx="4800601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914372" hangingPunct="0">
              <a:spcBef>
                <a:spcPts val="200"/>
              </a:spcBef>
              <a:buClr>
                <a:srgbClr val="000000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  <a:p>
            <a:pPr defTabSz="914372" hangingPunct="0">
              <a:spcBef>
                <a:spcPts val="200"/>
              </a:spcBef>
              <a:buClr>
                <a:srgbClr val="929292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Copyright © 2013 Canadian Diabetes Association </a:t>
            </a:r>
          </a:p>
        </p:txBody>
      </p:sp>
      <p:sp>
        <p:nvSpPr>
          <p:cNvPr id="1695" name="Shape 1695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0" marR="0">
              <a:defRPr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1696" name="Shape 1696"/>
          <p:cNvSpPr>
            <a:spLocks noGrp="1"/>
          </p:cNvSpPr>
          <p:nvPr>
            <p:ph type="body" idx="1"/>
          </p:nvPr>
        </p:nvSpPr>
        <p:spPr>
          <a:xfrm>
            <a:off x="990600" y="1314450"/>
            <a:ext cx="7772400" cy="382905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89" marR="0">
              <a:lnSpc>
                <a:spcPct val="100000"/>
              </a:lnSpc>
              <a:spcBef>
                <a:spcPts val="500"/>
              </a:spcBef>
              <a:buClr>
                <a:srgbClr val="FF2600"/>
              </a:buClr>
              <a:buSzPct val="80000"/>
              <a:buFontTx/>
              <a:buChar char="•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742926" marR="0">
              <a:lnSpc>
                <a:spcPct val="100000"/>
              </a:lnSpc>
              <a:spcBef>
                <a:spcPts val="400"/>
              </a:spcBef>
              <a:buClr>
                <a:srgbClr val="FF2600"/>
              </a:buClr>
              <a:buSzPct val="80000"/>
              <a:buFontTx/>
              <a:buChar char="–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085814" marR="0">
              <a:lnSpc>
                <a:spcPct val="100000"/>
              </a:lnSpc>
              <a:spcBef>
                <a:spcPts val="400"/>
              </a:spcBef>
              <a:buClr>
                <a:srgbClr val="FF2600"/>
              </a:buClr>
              <a:buFontTx/>
              <a:buChar char="•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428704" marR="0">
              <a:lnSpc>
                <a:spcPct val="100000"/>
              </a:lnSpc>
              <a:buClr>
                <a:srgbClr val="FF2600"/>
              </a:buClr>
              <a:buSzPct val="80000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1771594" marR="0">
              <a:lnSpc>
                <a:spcPct val="100000"/>
              </a:lnSpc>
              <a:buClr>
                <a:srgbClr val="FF2600"/>
              </a:buClr>
              <a:buSzPct val="80000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697" name="Shape 1697"/>
          <p:cNvSpPr>
            <a:spLocks noGrp="1"/>
          </p:cNvSpPr>
          <p:nvPr>
            <p:ph type="sldNum" sz="quarter" idx="2"/>
          </p:nvPr>
        </p:nvSpPr>
        <p:spPr>
          <a:xfrm>
            <a:off x="8302102" y="4831570"/>
            <a:ext cx="384721" cy="379591"/>
          </a:xfrm>
          <a:prstGeom prst="rect">
            <a:avLst/>
          </a:prstGeom>
        </p:spPr>
        <p:txBody>
          <a:bodyPr/>
          <a:lstStyle>
            <a:lvl1pPr algn="r" defTabSz="914372"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418981"/>
      </p:ext>
    </p:extLst>
  </p:cSld>
  <p:clrMapOvr>
    <a:masterClrMapping/>
  </p:clrMapOvr>
  <p:transition xmlns:p14="http://schemas.microsoft.com/office/powerpoint/2010/main" spd="med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 copi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4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" y="3"/>
            <a:ext cx="9145589" cy="5125642"/>
          </a:xfrm>
          <a:prstGeom prst="rect">
            <a:avLst/>
          </a:prstGeom>
        </p:spPr>
      </p:pic>
      <p:sp>
        <p:nvSpPr>
          <p:cNvPr id="1705" name="Shape 1705"/>
          <p:cNvSpPr/>
          <p:nvPr/>
        </p:nvSpPr>
        <p:spPr>
          <a:xfrm>
            <a:off x="235874" y="4751619"/>
            <a:ext cx="4800601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914372" hangingPunct="0">
              <a:spcBef>
                <a:spcPts val="200"/>
              </a:spcBef>
              <a:buClr>
                <a:srgbClr val="000000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  <a:p>
            <a:pPr defTabSz="914372" hangingPunct="0">
              <a:spcBef>
                <a:spcPts val="200"/>
              </a:spcBef>
              <a:buClr>
                <a:srgbClr val="929292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Copyright © 2013 Canadian Diabetes Association </a:t>
            </a:r>
          </a:p>
        </p:txBody>
      </p:sp>
      <p:sp>
        <p:nvSpPr>
          <p:cNvPr id="1706" name="Shape 1706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0" marR="0">
              <a:defRPr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1707" name="Shape 1707"/>
          <p:cNvSpPr>
            <a:spLocks noGrp="1"/>
          </p:cNvSpPr>
          <p:nvPr>
            <p:ph type="body" idx="1"/>
          </p:nvPr>
        </p:nvSpPr>
        <p:spPr>
          <a:xfrm>
            <a:off x="990600" y="1314450"/>
            <a:ext cx="7772400" cy="382905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89" marR="0">
              <a:lnSpc>
                <a:spcPct val="100000"/>
              </a:lnSpc>
              <a:spcBef>
                <a:spcPts val="500"/>
              </a:spcBef>
              <a:buClr>
                <a:srgbClr val="FF2600"/>
              </a:buClr>
              <a:buSzPct val="80000"/>
              <a:buFontTx/>
              <a:buChar char="•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742926" marR="0">
              <a:lnSpc>
                <a:spcPct val="100000"/>
              </a:lnSpc>
              <a:spcBef>
                <a:spcPts val="400"/>
              </a:spcBef>
              <a:buClr>
                <a:srgbClr val="FF2600"/>
              </a:buClr>
              <a:buSzPct val="80000"/>
              <a:buFontTx/>
              <a:buChar char="–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085814" marR="0">
              <a:lnSpc>
                <a:spcPct val="100000"/>
              </a:lnSpc>
              <a:spcBef>
                <a:spcPts val="400"/>
              </a:spcBef>
              <a:buClr>
                <a:srgbClr val="FF2600"/>
              </a:buClr>
              <a:buFontTx/>
              <a:buChar char="•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428704" marR="0">
              <a:lnSpc>
                <a:spcPct val="100000"/>
              </a:lnSpc>
              <a:buClr>
                <a:srgbClr val="FF2600"/>
              </a:buClr>
              <a:buSzPct val="80000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1771594" marR="0">
              <a:lnSpc>
                <a:spcPct val="100000"/>
              </a:lnSpc>
              <a:buClr>
                <a:srgbClr val="FF2600"/>
              </a:buClr>
              <a:buSzPct val="80000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708" name="Shape 1708"/>
          <p:cNvSpPr>
            <a:spLocks noGrp="1"/>
          </p:cNvSpPr>
          <p:nvPr>
            <p:ph type="sldNum" sz="quarter" idx="2"/>
          </p:nvPr>
        </p:nvSpPr>
        <p:spPr>
          <a:xfrm>
            <a:off x="8302102" y="4831570"/>
            <a:ext cx="384721" cy="379591"/>
          </a:xfrm>
          <a:prstGeom prst="rect">
            <a:avLst/>
          </a:prstGeom>
        </p:spPr>
        <p:txBody>
          <a:bodyPr/>
          <a:lstStyle>
            <a:lvl1pPr algn="r" defTabSz="914372"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7271189"/>
      </p:ext>
    </p:extLst>
  </p:cSld>
  <p:clrMapOvr>
    <a:masterClrMapping/>
  </p:clrMapOvr>
  <p:transition xmlns:p14="http://schemas.microsoft.com/office/powerpoint/2010/main" spd="med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 -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5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" y="3"/>
            <a:ext cx="9145589" cy="5125642"/>
          </a:xfrm>
          <a:prstGeom prst="rect">
            <a:avLst/>
          </a:prstGeom>
        </p:spPr>
      </p:pic>
      <p:sp>
        <p:nvSpPr>
          <p:cNvPr id="1716" name="Shape 1716"/>
          <p:cNvSpPr>
            <a:spLocks noGrp="1"/>
          </p:cNvSpPr>
          <p:nvPr>
            <p:ph type="sldNum" sz="quarter" idx="2"/>
          </p:nvPr>
        </p:nvSpPr>
        <p:spPr>
          <a:xfrm>
            <a:off x="8302102" y="4831570"/>
            <a:ext cx="384721" cy="379591"/>
          </a:xfrm>
          <a:prstGeom prst="rect">
            <a:avLst/>
          </a:prstGeom>
        </p:spPr>
        <p:txBody>
          <a:bodyPr/>
          <a:lstStyle>
            <a:lvl1pPr algn="r" defTabSz="914372"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5356678"/>
      </p:ext>
    </p:extLst>
  </p:cSld>
  <p:clrMapOvr>
    <a:masterClrMapping/>
  </p:clrMapOvr>
  <p:transition xmlns:p14="http://schemas.microsoft.com/office/powerpoint/2010/main" spd="med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- No Graphic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Shape 1723"/>
          <p:cNvSpPr>
            <a:spLocks noGrp="1"/>
          </p:cNvSpPr>
          <p:nvPr>
            <p:ph type="sldNum" sz="quarter" idx="2"/>
          </p:nvPr>
        </p:nvSpPr>
        <p:spPr>
          <a:xfrm>
            <a:off x="8302102" y="4831570"/>
            <a:ext cx="384721" cy="379591"/>
          </a:xfrm>
          <a:prstGeom prst="rect">
            <a:avLst/>
          </a:prstGeom>
        </p:spPr>
        <p:txBody>
          <a:bodyPr/>
          <a:lstStyle>
            <a:lvl1pPr algn="r" defTabSz="914372"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6430275"/>
      </p:ext>
    </p:extLst>
  </p:cSld>
  <p:clrMapOvr>
    <a:masterClrMapping/>
  </p:clrMapOvr>
  <p:transition xmlns:p14="http://schemas.microsoft.com/office/powerpoint/2010/main" spd="med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 -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" name="image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" y="3"/>
            <a:ext cx="9145589" cy="5125642"/>
          </a:xfrm>
          <a:prstGeom prst="rect">
            <a:avLst/>
          </a:prstGeom>
        </p:spPr>
      </p:pic>
      <p:sp>
        <p:nvSpPr>
          <p:cNvPr id="1731" name="Shape 1731"/>
          <p:cNvSpPr/>
          <p:nvPr/>
        </p:nvSpPr>
        <p:spPr>
          <a:xfrm>
            <a:off x="235874" y="4751619"/>
            <a:ext cx="4800601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914372" hangingPunct="0">
              <a:spcBef>
                <a:spcPts val="200"/>
              </a:spcBef>
              <a:buClr>
                <a:srgbClr val="000000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  <a:p>
            <a:pPr defTabSz="914372" hangingPunct="0">
              <a:spcBef>
                <a:spcPts val="200"/>
              </a:spcBef>
              <a:buClr>
                <a:srgbClr val="929292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Copyright © 2013 Canadian Diabetes Association </a:t>
            </a:r>
          </a:p>
        </p:txBody>
      </p:sp>
      <p:sp>
        <p:nvSpPr>
          <p:cNvPr id="1732" name="Shape 173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0" marR="0">
              <a:defRPr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1733" name="Shape 1733"/>
          <p:cNvSpPr>
            <a:spLocks noGrp="1"/>
          </p:cNvSpPr>
          <p:nvPr>
            <p:ph type="body" idx="1"/>
          </p:nvPr>
        </p:nvSpPr>
        <p:spPr>
          <a:xfrm>
            <a:off x="990600" y="1314450"/>
            <a:ext cx="7772400" cy="382905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1302" marR="0" indent="-341302">
              <a:lnSpc>
                <a:spcPct val="100000"/>
              </a:lnSpc>
              <a:spcBef>
                <a:spcPts val="700"/>
              </a:spcBef>
              <a:buClr>
                <a:srgbClr val="FF2600"/>
              </a:buClr>
              <a:buSzPct val="80000"/>
              <a:buFontTx/>
              <a:buChar char="•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41338" marR="0" indent="-284154">
              <a:lnSpc>
                <a:spcPct val="100000"/>
              </a:lnSpc>
              <a:spcBef>
                <a:spcPts val="500"/>
              </a:spcBef>
              <a:buClr>
                <a:srgbClr val="FF2600"/>
              </a:buClr>
              <a:buSzPct val="80000"/>
              <a:buFontTx/>
              <a:buChar char="–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084227" marR="0" indent="-227004">
              <a:lnSpc>
                <a:spcPct val="100000"/>
              </a:lnSpc>
              <a:buClr>
                <a:srgbClr val="FF2600"/>
              </a:buClr>
              <a:buFontTx/>
              <a:buChar char="•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27116" marR="0" indent="-227004">
              <a:lnSpc>
                <a:spcPct val="100000"/>
              </a:lnSpc>
              <a:buClr>
                <a:srgbClr val="FF2600"/>
              </a:buClr>
              <a:buSzPct val="80000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770007" marR="0" indent="-227005">
              <a:lnSpc>
                <a:spcPct val="100000"/>
              </a:lnSpc>
              <a:buClr>
                <a:srgbClr val="FF2600"/>
              </a:buClr>
              <a:buSzPct val="80000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734" name="Shape 1734"/>
          <p:cNvSpPr>
            <a:spLocks noGrp="1"/>
          </p:cNvSpPr>
          <p:nvPr>
            <p:ph type="sldNum" sz="quarter" idx="2"/>
          </p:nvPr>
        </p:nvSpPr>
        <p:spPr>
          <a:xfrm>
            <a:off x="8302102" y="4831570"/>
            <a:ext cx="384721" cy="379591"/>
          </a:xfrm>
          <a:prstGeom prst="rect">
            <a:avLst/>
          </a:prstGeom>
        </p:spPr>
        <p:txBody>
          <a:bodyPr/>
          <a:lstStyle>
            <a:lvl1pPr algn="r" defTabSz="914372"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2620975"/>
      </p:ext>
    </p:extLst>
  </p:cSld>
  <p:clrMapOvr>
    <a:masterClrMapping/>
  </p:clrMapOvr>
  <p:transition xmlns:p14="http://schemas.microsoft.com/office/powerpoint/2010/main" spd="med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 copi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" y="3"/>
            <a:ext cx="9145589" cy="5125642"/>
          </a:xfrm>
          <a:prstGeom prst="rect">
            <a:avLst/>
          </a:prstGeom>
        </p:spPr>
      </p:pic>
      <p:sp>
        <p:nvSpPr>
          <p:cNvPr id="1742" name="Shape 1742"/>
          <p:cNvSpPr/>
          <p:nvPr/>
        </p:nvSpPr>
        <p:spPr>
          <a:xfrm>
            <a:off x="235874" y="4751619"/>
            <a:ext cx="4800601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914372" hangingPunct="0">
              <a:spcBef>
                <a:spcPts val="200"/>
              </a:spcBef>
              <a:buClr>
                <a:srgbClr val="000000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  <a:p>
            <a:pPr defTabSz="914372" hangingPunct="0">
              <a:spcBef>
                <a:spcPts val="200"/>
              </a:spcBef>
              <a:buClr>
                <a:srgbClr val="929292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Copyright © 2013 Canadian Diabetes Association </a:t>
            </a:r>
          </a:p>
        </p:txBody>
      </p:sp>
      <p:sp>
        <p:nvSpPr>
          <p:cNvPr id="1743" name="Shape 1743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0" marR="0">
              <a:defRPr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1744" name="Shape 1744"/>
          <p:cNvSpPr>
            <a:spLocks noGrp="1"/>
          </p:cNvSpPr>
          <p:nvPr>
            <p:ph type="sldNum" sz="quarter" idx="2"/>
          </p:nvPr>
        </p:nvSpPr>
        <p:spPr>
          <a:xfrm>
            <a:off x="8302102" y="4831570"/>
            <a:ext cx="384721" cy="379591"/>
          </a:xfrm>
          <a:prstGeom prst="rect">
            <a:avLst/>
          </a:prstGeom>
        </p:spPr>
        <p:txBody>
          <a:bodyPr/>
          <a:lstStyle>
            <a:lvl1pPr algn="r" defTabSz="914372"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7632485"/>
      </p:ext>
    </p:extLst>
  </p:cSld>
  <p:clrMapOvr>
    <a:masterClrMapping/>
  </p:clrMapOvr>
  <p:transition xmlns:p14="http://schemas.microsoft.com/office/powerpoint/2010/main" spd="med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i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" name="image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" y="3"/>
            <a:ext cx="9145589" cy="5125642"/>
          </a:xfrm>
          <a:prstGeom prst="rect">
            <a:avLst/>
          </a:prstGeom>
          <a:ln w="12700">
            <a:miter lim="400000"/>
          </a:ln>
        </p:spPr>
      </p:pic>
      <p:sp>
        <p:nvSpPr>
          <p:cNvPr id="1752" name="Shape 1752"/>
          <p:cNvSpPr/>
          <p:nvPr/>
        </p:nvSpPr>
        <p:spPr>
          <a:xfrm>
            <a:off x="235874" y="4751619"/>
            <a:ext cx="4800601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914372" hangingPunct="0">
              <a:spcBef>
                <a:spcPts val="200"/>
              </a:spcBef>
              <a:buClr>
                <a:srgbClr val="000000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  <a:p>
            <a:pPr defTabSz="914372" hangingPunct="0">
              <a:spcBef>
                <a:spcPts val="200"/>
              </a:spcBef>
              <a:buClr>
                <a:srgbClr val="929292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Copyright © 2013 Canadian Diabetes Association </a:t>
            </a:r>
          </a:p>
        </p:txBody>
      </p:sp>
      <p:sp>
        <p:nvSpPr>
          <p:cNvPr id="1753" name="Shape 1753"/>
          <p:cNvSpPr>
            <a:spLocks noGrp="1"/>
          </p:cNvSpPr>
          <p:nvPr>
            <p:ph type="sldNum" sz="quarter" idx="2"/>
          </p:nvPr>
        </p:nvSpPr>
        <p:spPr>
          <a:xfrm>
            <a:off x="8302102" y="4831570"/>
            <a:ext cx="384721" cy="379591"/>
          </a:xfrm>
          <a:prstGeom prst="rect">
            <a:avLst/>
          </a:prstGeom>
        </p:spPr>
        <p:txBody>
          <a:bodyPr/>
          <a:lstStyle>
            <a:lvl1pPr algn="r" defTabSz="914372"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6383670"/>
      </p:ext>
    </p:extLst>
  </p:cSld>
  <p:clrMapOvr>
    <a:masterClrMapping/>
  </p:clrMapOvr>
  <p:transition xmlns:p14="http://schemas.microsoft.com/office/powerpoint/2010/main" spd="med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re et puces - Gauche copie 1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Shape 1760"/>
          <p:cNvSpPr>
            <a:spLocks noGrp="1"/>
          </p:cNvSpPr>
          <p:nvPr>
            <p:ph type="title"/>
          </p:nvPr>
        </p:nvSpPr>
        <p:spPr>
          <a:xfrm>
            <a:off x="635000" y="114300"/>
            <a:ext cx="7861300" cy="13335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 defTabSz="317490">
              <a:defRPr sz="44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761" name="Shape 1761"/>
          <p:cNvSpPr>
            <a:spLocks noGrp="1"/>
          </p:cNvSpPr>
          <p:nvPr>
            <p:ph type="body" sz="half" idx="1"/>
          </p:nvPr>
        </p:nvSpPr>
        <p:spPr>
          <a:xfrm>
            <a:off x="635000" y="1485902"/>
            <a:ext cx="3835400" cy="30194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71237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8421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605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793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6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977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6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762" name="Shape 1762"/>
          <p:cNvSpPr>
            <a:spLocks noGrp="1"/>
          </p:cNvSpPr>
          <p:nvPr>
            <p:ph type="sldNum" sz="quarter" idx="2"/>
          </p:nvPr>
        </p:nvSpPr>
        <p:spPr>
          <a:xfrm>
            <a:off x="4429140" y="4943476"/>
            <a:ext cx="284727" cy="215444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 sz="90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218352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49249" y="4774371"/>
            <a:ext cx="450328" cy="273844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r">
              <a:defRPr sz="90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fld id="{81BF0B4E-CE60-AB48-9D7E-4434414A7C3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464790" y="1420093"/>
            <a:ext cx="8242857" cy="3212522"/>
          </a:xfrm>
          <a:prstGeom prst="rect">
            <a:avLst/>
          </a:prstGeom>
        </p:spPr>
        <p:txBody>
          <a:bodyPr vert="horz" lIns="91439" tIns="45720" rIns="91439" bIns="45720" rtlCol="0">
            <a:normAutofit/>
          </a:bodyPr>
          <a:lstStyle>
            <a:lvl1pPr marL="0" indent="0">
              <a:buNone/>
              <a:defRPr/>
            </a:lvl1pPr>
            <a:lvl2pPr marL="457196" indent="0">
              <a:buNone/>
              <a:defRPr/>
            </a:lvl2pPr>
            <a:lvl3pPr marL="914393" indent="0">
              <a:buNone/>
              <a:defRPr/>
            </a:lvl3pPr>
            <a:lvl4pPr marL="1371589" indent="0">
              <a:buNone/>
              <a:defRPr/>
            </a:lvl4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710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7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4309861" y="4886339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3034495"/>
      </p:ext>
    </p:extLst>
  </p:cSld>
  <p:clrMapOvr>
    <a:masterClrMapping/>
  </p:clrMapOvr>
  <p:transition xmlns:p14="http://schemas.microsoft.com/office/powerpoint/2010/main" spd="med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Ocean - No Graphics">
    <p:bg>
      <p:bgPr>
        <a:solidFill>
          <a:srgbClr val="000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Shape 1769"/>
          <p:cNvSpPr>
            <a:spLocks noGrp="1"/>
          </p:cNvSpPr>
          <p:nvPr>
            <p:ph type="title"/>
          </p:nvPr>
        </p:nvSpPr>
        <p:spPr>
          <a:xfrm>
            <a:off x="457200" y="47627"/>
            <a:ext cx="8229600" cy="1381125"/>
          </a:xfrm>
          <a:prstGeom prst="rect">
            <a:avLst/>
          </a:prstGeom>
        </p:spPr>
        <p:txBody>
          <a:bodyPr/>
          <a:lstStyle>
            <a:lvl1pPr marL="40640" marR="40640">
              <a:defRPr sz="42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Texte du titre</a:t>
            </a:r>
          </a:p>
        </p:txBody>
      </p:sp>
      <p:sp>
        <p:nvSpPr>
          <p:cNvPr id="1770" name="Shape 1770"/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8229600" cy="3714750"/>
          </a:xfrm>
          <a:prstGeom prst="rect">
            <a:avLst/>
          </a:prstGeom>
        </p:spPr>
        <p:txBody>
          <a:bodyPr/>
          <a:lstStyle>
            <a:lvl1pPr marR="40640">
              <a:lnSpc>
                <a:spcPct val="100000"/>
              </a:lnSpc>
              <a:spcBef>
                <a:spcPts val="700"/>
              </a:spcBef>
              <a:buClr>
                <a:srgbClr val="FFD300"/>
              </a:buClr>
              <a:buSzPct val="120000"/>
              <a:buFont typeface="Tahoma"/>
              <a:buChar char="•"/>
              <a:defRPr sz="3000">
                <a:latin typeface="Tahoma"/>
                <a:ea typeface="Tahoma"/>
                <a:cs typeface="Tahoma"/>
                <a:sym typeface="Tahoma"/>
              </a:defRPr>
            </a:lvl1pPr>
            <a:lvl2pPr marR="40640">
              <a:lnSpc>
                <a:spcPct val="100000"/>
              </a:lnSpc>
              <a:buClr>
                <a:srgbClr val="FFFFFF"/>
              </a:buClr>
              <a:buSzPct val="100000"/>
              <a:buFont typeface="Tahoma"/>
              <a:buChar char="–"/>
              <a:defRPr>
                <a:latin typeface="Tahoma"/>
                <a:ea typeface="Tahoma"/>
                <a:cs typeface="Tahoma"/>
                <a:sym typeface="Tahoma"/>
              </a:defRPr>
            </a:lvl2pPr>
            <a:lvl3pPr marR="40640">
              <a:lnSpc>
                <a:spcPct val="100000"/>
              </a:lnSpc>
              <a:buClr>
                <a:srgbClr val="FFD300"/>
              </a:buClr>
              <a:buSzPct val="120000"/>
              <a:buFont typeface="Tahoma"/>
              <a:buChar char="•"/>
              <a:defRPr sz="2200">
                <a:latin typeface="Tahoma"/>
                <a:ea typeface="Tahoma"/>
                <a:cs typeface="Tahoma"/>
                <a:sym typeface="Tahoma"/>
              </a:defRPr>
            </a:lvl3pPr>
            <a:lvl4pPr marR="40640">
              <a:lnSpc>
                <a:spcPct val="100000"/>
              </a:lnSpc>
              <a:buClr>
                <a:srgbClr val="FFFFFF"/>
              </a:buClr>
              <a:buFont typeface="Tahoma"/>
              <a:defRPr sz="1800">
                <a:latin typeface="Tahoma"/>
                <a:ea typeface="Tahoma"/>
                <a:cs typeface="Tahoma"/>
                <a:sym typeface="Tahoma"/>
              </a:defRPr>
            </a:lvl4pPr>
            <a:lvl5pPr marR="40640">
              <a:lnSpc>
                <a:spcPct val="100000"/>
              </a:lnSpc>
              <a:buClr>
                <a:srgbClr val="FFD300"/>
              </a:buClr>
              <a:buSzPct val="80000"/>
              <a:buFont typeface="Wingdings"/>
              <a:buChar char=""/>
              <a:defRPr sz="18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771" name="Shape 1771"/>
          <p:cNvSpPr>
            <a:spLocks noGrp="1"/>
          </p:cNvSpPr>
          <p:nvPr>
            <p:ph type="sldNum" sz="quarter" idx="2"/>
          </p:nvPr>
        </p:nvSpPr>
        <p:spPr>
          <a:xfrm>
            <a:off x="4310076" y="4791075"/>
            <a:ext cx="523856" cy="44114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6076521"/>
      </p:ext>
    </p:extLst>
  </p:cSld>
  <p:clrMapOvr>
    <a:masterClrMapping/>
  </p:clrMapOvr>
  <p:transition xmlns:p14="http://schemas.microsoft.com/office/powerpoint/2010/main" spd="med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hème Office">
    <p:bg>
      <p:bgPr>
        <a:gradFill flip="none" rotWithShape="1">
          <a:gsLst>
            <a:gs pos="0">
              <a:srgbClr val="F3F4E4"/>
            </a:gs>
            <a:gs pos="100000">
              <a:srgbClr val="DCD6BE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Shape 1778"/>
          <p:cNvSpPr>
            <a:spLocks noGrp="1"/>
          </p:cNvSpPr>
          <p:nvPr>
            <p:ph type="title"/>
          </p:nvPr>
        </p:nvSpPr>
        <p:spPr>
          <a:xfrm>
            <a:off x="399626" y="4"/>
            <a:ext cx="8229601" cy="948500"/>
          </a:xfrm>
          <a:prstGeom prst="rect">
            <a:avLst/>
          </a:prstGeom>
          <a:effectLst>
            <a:outerShdw blurRad="12700" dist="12700" dir="2700000" rotWithShape="0">
              <a:srgbClr val="DACAA4">
                <a:alpha val="75000"/>
              </a:srgbClr>
            </a:outerShdw>
          </a:effectLst>
        </p:spPr>
        <p:txBody>
          <a:bodyPr anchor="b"/>
          <a:lstStyle>
            <a:lvl1pPr marL="4464" marR="40639" algn="ctr" defTabSz="647680">
              <a:lnSpc>
                <a:spcPct val="85000"/>
              </a:lnSpc>
              <a:defRPr sz="3400">
                <a:solidFill>
                  <a:srgbClr val="C74D81"/>
                </a:solidFill>
                <a:uFill>
                  <a:solidFill>
                    <a:srgbClr val="C74D81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1779" name="Shape 1779"/>
          <p:cNvSpPr>
            <a:spLocks noGrp="1"/>
          </p:cNvSpPr>
          <p:nvPr>
            <p:ph type="body" idx="1"/>
          </p:nvPr>
        </p:nvSpPr>
        <p:spPr>
          <a:xfrm>
            <a:off x="448739" y="1241507"/>
            <a:ext cx="8229601" cy="3901995"/>
          </a:xfrm>
          <a:prstGeom prst="rect">
            <a:avLst/>
          </a:prstGeom>
        </p:spPr>
        <p:txBody>
          <a:bodyPr/>
          <a:lstStyle>
            <a:lvl1pPr marL="382575" marR="40639" defTabSz="6476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731813" marR="40639" defTabSz="647680">
              <a:lnSpc>
                <a:spcPct val="100000"/>
              </a:lnSpc>
              <a:buClr>
                <a:srgbClr val="000000"/>
              </a:buClr>
              <a:buSzPct val="100000"/>
              <a:buFont typeface="Arial"/>
              <a:buChar char="–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131851" marR="40639" defTabSz="647680">
              <a:lnSpc>
                <a:spcPct val="100000"/>
              </a:lnSpc>
              <a:buClr>
                <a:srgbClr val="000000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589035" marR="40639" defTabSz="647680">
              <a:lnSpc>
                <a:spcPct val="100000"/>
              </a:lnSpc>
              <a:buClr>
                <a:srgbClr val="000000"/>
              </a:buClr>
              <a:buFont typeface="Arial"/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2046223" marR="40639" defTabSz="647680">
              <a:lnSpc>
                <a:spcPct val="100000"/>
              </a:lnSpc>
              <a:buClr>
                <a:srgbClr val="000000"/>
              </a:buClr>
              <a:buFont typeface="Arial"/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780" name="Shape 1780"/>
          <p:cNvSpPr>
            <a:spLocks noGrp="1"/>
          </p:cNvSpPr>
          <p:nvPr>
            <p:ph type="sldNum" sz="quarter" idx="2"/>
          </p:nvPr>
        </p:nvSpPr>
        <p:spPr>
          <a:xfrm>
            <a:off x="4458073" y="4895866"/>
            <a:ext cx="230832" cy="225703"/>
          </a:xfrm>
          <a:prstGeom prst="rect">
            <a:avLst/>
          </a:prstGeom>
        </p:spPr>
        <p:txBody>
          <a:bodyPr/>
          <a:lstStyle>
            <a:lvl1pPr defTabSz="406387">
              <a:defRPr sz="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7674638"/>
      </p:ext>
    </p:extLst>
  </p:cSld>
  <p:clrMapOvr>
    <a:masterClrMapping/>
  </p:clrMapOvr>
  <p:transition xmlns:p14="http://schemas.microsoft.com/office/powerpoint/2010/main" spd="med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Fireball copie 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" name="Shape 1787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 anchor="b"/>
          <a:lstStyle>
            <a:lvl1pPr marL="4464" marR="41274" algn="r" defTabSz="647680">
              <a:defRPr sz="3800" b="0" i="1">
                <a:solidFill>
                  <a:srgbClr val="FFD479"/>
                </a:solidFill>
                <a:uFill>
                  <a:solidFill>
                    <a:srgbClr val="FFD47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Texte du titre</a:t>
            </a:r>
          </a:p>
        </p:txBody>
      </p:sp>
      <p:sp>
        <p:nvSpPr>
          <p:cNvPr id="1788" name="Shape 1788"/>
          <p:cNvSpPr>
            <a:spLocks noGrp="1"/>
          </p:cNvSpPr>
          <p:nvPr>
            <p:ph type="body" idx="1"/>
          </p:nvPr>
        </p:nvSpPr>
        <p:spPr>
          <a:xfrm>
            <a:off x="685800" y="1543050"/>
            <a:ext cx="7772400" cy="3600450"/>
          </a:xfrm>
          <a:prstGeom prst="rect">
            <a:avLst/>
          </a:prstGeom>
        </p:spPr>
        <p:txBody>
          <a:bodyPr/>
          <a:lstStyle>
            <a:lvl1pPr marL="384163" marR="41274" defTabSz="647680">
              <a:lnSpc>
                <a:spcPct val="100000"/>
              </a:lnSpc>
              <a:spcBef>
                <a:spcPts val="800"/>
              </a:spcBef>
              <a:buClr>
                <a:srgbClr val="FFD479"/>
              </a:buClr>
              <a:buFont typeface="Times New Roman"/>
              <a:buChar char="•"/>
              <a:defRPr sz="26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33401" marR="41274" defTabSz="647680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–"/>
              <a:defRPr sz="2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33439" marR="41274" defTabSz="647680">
              <a:lnSpc>
                <a:spcPct val="100000"/>
              </a:lnSpc>
              <a:spcBef>
                <a:spcPts val="600"/>
              </a:spcBef>
              <a:buClr>
                <a:srgbClr val="FFD479"/>
              </a:buClr>
              <a:buSzPct val="100000"/>
              <a:buFont typeface="Times New Roman"/>
              <a:buChar char="•"/>
              <a:defRPr sz="1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90623" marR="41274" defTabSz="647680">
              <a:lnSpc>
                <a:spcPct val="100000"/>
              </a:lnSpc>
              <a:spcBef>
                <a:spcPts val="500"/>
              </a:spcBef>
              <a:buClr>
                <a:srgbClr val="FFD479"/>
              </a:buClr>
              <a:buFont typeface="Times New Roman"/>
              <a:defRPr sz="1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47809" marR="41274" defTabSz="647680">
              <a:lnSpc>
                <a:spcPct val="100000"/>
              </a:lnSpc>
              <a:spcBef>
                <a:spcPts val="500"/>
              </a:spcBef>
              <a:buClr>
                <a:srgbClr val="FFD479"/>
              </a:buClr>
              <a:buFont typeface="Times New Roman"/>
              <a:buChar char="•"/>
              <a:defRPr sz="14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789" name="Shape 1789"/>
          <p:cNvSpPr>
            <a:spLocks noGrp="1"/>
          </p:cNvSpPr>
          <p:nvPr>
            <p:ph type="sldNum" sz="quarter" idx="2"/>
          </p:nvPr>
        </p:nvSpPr>
        <p:spPr>
          <a:xfrm>
            <a:off x="7383021" y="4799119"/>
            <a:ext cx="243656" cy="241092"/>
          </a:xfrm>
          <a:prstGeom prst="rect">
            <a:avLst/>
          </a:prstGeom>
        </p:spPr>
        <p:txBody>
          <a:bodyPr anchor="ctr"/>
          <a:lstStyle>
            <a:lvl1pPr defTabSz="406387">
              <a:defRPr sz="9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1583570"/>
      </p:ext>
    </p:extLst>
  </p:cSld>
  <p:clrMapOvr>
    <a:masterClrMapping/>
  </p:clrMapOvr>
  <p:transition xmlns:p14="http://schemas.microsoft.com/office/powerpoint/2010/main" spd="med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-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Shape 1796"/>
          <p:cNvSpPr>
            <a:spLocks noGrp="1"/>
          </p:cNvSpPr>
          <p:nvPr>
            <p:ph type="title"/>
          </p:nvPr>
        </p:nvSpPr>
        <p:spPr>
          <a:xfrm>
            <a:off x="0" y="70330"/>
            <a:ext cx="9144000" cy="1128491"/>
          </a:xfrm>
          <a:prstGeom prst="rect">
            <a:avLst/>
          </a:prstGeom>
        </p:spPr>
        <p:txBody>
          <a:bodyPr lIns="38100" tIns="38100" rIns="38100" bIns="38100"/>
          <a:lstStyle>
            <a:lvl1pPr marL="0" marR="0" algn="ctr" defTabSz="647680">
              <a:defRPr sz="4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1797" name="Shape 1797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</p:spPr>
        <p:txBody>
          <a:bodyPr lIns="38100" tIns="38100" rIns="38100" bIns="38100"/>
          <a:lstStyle>
            <a:lvl1pPr marL="342889" marR="0" defTabSz="647680">
              <a:lnSpc>
                <a:spcPct val="100000"/>
              </a:lnSpc>
              <a:spcBef>
                <a:spcPts val="800"/>
              </a:spcBef>
              <a:buClr>
                <a:srgbClr val="000000"/>
              </a:buClr>
              <a:buFont typeface="Arial"/>
              <a:buChar char="•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704828" marR="0" defTabSz="6476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–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104864" marR="0" defTabSz="64768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562051" marR="0" defTabSz="64768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2019236" marR="0" defTabSz="64768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798" name="Shape 1798"/>
          <p:cNvSpPr>
            <a:spLocks noGrp="1"/>
          </p:cNvSpPr>
          <p:nvPr>
            <p:ph type="sldNum" sz="quarter" idx="2"/>
          </p:nvPr>
        </p:nvSpPr>
        <p:spPr>
          <a:xfrm>
            <a:off x="4458073" y="4895866"/>
            <a:ext cx="230832" cy="225703"/>
          </a:xfrm>
          <a:prstGeom prst="rect">
            <a:avLst/>
          </a:prstGeom>
        </p:spPr>
        <p:txBody>
          <a:bodyPr/>
          <a:lstStyle>
            <a:lvl1pPr defTabSz="406387">
              <a:defRPr sz="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6450865"/>
      </p:ext>
    </p:extLst>
  </p:cSld>
  <p:clrMapOvr>
    <a:masterClrMapping/>
  </p:clrMapOvr>
  <p:transition xmlns:p14="http://schemas.microsoft.com/office/powerpoint/2010/main" spd="med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re et puces - Gauche copi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Shape 1805"/>
          <p:cNvSpPr>
            <a:spLocks noGrp="1"/>
          </p:cNvSpPr>
          <p:nvPr>
            <p:ph type="title"/>
          </p:nvPr>
        </p:nvSpPr>
        <p:spPr>
          <a:xfrm>
            <a:off x="635000" y="108514"/>
            <a:ext cx="7861300" cy="1345076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>
              <a:defRPr sz="40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806" name="Shape 1806"/>
          <p:cNvSpPr>
            <a:spLocks noGrp="1"/>
          </p:cNvSpPr>
          <p:nvPr>
            <p:ph type="body" sz="half" idx="1"/>
          </p:nvPr>
        </p:nvSpPr>
        <p:spPr>
          <a:xfrm>
            <a:off x="635000" y="847727"/>
            <a:ext cx="3835400" cy="429577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31805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200">
                <a:latin typeface="Monaco"/>
                <a:ea typeface="Monaco"/>
                <a:cs typeface="Monaco"/>
                <a:sym typeface="Monaco"/>
              </a:defRPr>
            </a:lvl1pPr>
            <a:lvl2pPr marL="1088989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200">
                <a:latin typeface="Monaco"/>
                <a:ea typeface="Monaco"/>
                <a:cs typeface="Monaco"/>
                <a:sym typeface="Monaco"/>
              </a:defRPr>
            </a:lvl2pPr>
            <a:lvl3pPr marL="1546177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200">
                <a:latin typeface="Monaco"/>
                <a:ea typeface="Monaco"/>
                <a:cs typeface="Monaco"/>
                <a:sym typeface="Monaco"/>
              </a:defRPr>
            </a:lvl3pPr>
            <a:lvl4pPr marL="2003361" marR="0" indent="-37781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200">
                <a:latin typeface="Monaco"/>
                <a:ea typeface="Monaco"/>
                <a:cs typeface="Monaco"/>
                <a:sym typeface="Monaco"/>
              </a:defRPr>
            </a:lvl4pPr>
            <a:lvl5pPr marL="2460546" marR="0" indent="-37781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2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807" name="Shape 1807"/>
          <p:cNvSpPr>
            <a:spLocks noGrp="1"/>
          </p:cNvSpPr>
          <p:nvPr>
            <p:ph type="sldNum" sz="quarter" idx="2"/>
          </p:nvPr>
        </p:nvSpPr>
        <p:spPr>
          <a:xfrm>
            <a:off x="4321443" y="4791089"/>
            <a:ext cx="501139" cy="37959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‹#›</a:t>
            </a:fld>
            <a:endParaRPr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28927854"/>
      </p:ext>
    </p:extLst>
  </p:cSld>
  <p:clrMapOvr>
    <a:masterClrMapping/>
  </p:clrMapOvr>
  <p:transition xmlns:p14="http://schemas.microsoft.com/office/powerpoint/2010/main" spd="med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re et puces - Gauche copi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Shape 1814"/>
          <p:cNvSpPr>
            <a:spLocks noGrp="1"/>
          </p:cNvSpPr>
          <p:nvPr>
            <p:ph type="title"/>
          </p:nvPr>
        </p:nvSpPr>
        <p:spPr>
          <a:xfrm>
            <a:off x="635000" y="108514"/>
            <a:ext cx="7861300" cy="1345076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>
              <a:defRPr sz="38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815" name="Shape 1815"/>
          <p:cNvSpPr>
            <a:spLocks noGrp="1"/>
          </p:cNvSpPr>
          <p:nvPr>
            <p:ph type="body" sz="half" idx="1"/>
          </p:nvPr>
        </p:nvSpPr>
        <p:spPr>
          <a:xfrm>
            <a:off x="635000" y="847727"/>
            <a:ext cx="3835400" cy="429577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31805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1pPr>
            <a:lvl2pPr marL="1088989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2pPr>
            <a:lvl3pPr marL="1546177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3pPr>
            <a:lvl4pPr marL="2003361" marR="0" indent="-37781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4pPr>
            <a:lvl5pPr marL="2460546" marR="0" indent="-37781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816" name="Shape 1816"/>
          <p:cNvSpPr>
            <a:spLocks noGrp="1"/>
          </p:cNvSpPr>
          <p:nvPr>
            <p:ph type="sldNum" sz="quarter" idx="2"/>
          </p:nvPr>
        </p:nvSpPr>
        <p:spPr>
          <a:xfrm>
            <a:off x="4343573" y="4791085"/>
            <a:ext cx="456856" cy="34881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‹#›</a:t>
            </a:fld>
            <a:endParaRPr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57399975"/>
      </p:ext>
    </p:extLst>
  </p:cSld>
  <p:clrMapOvr>
    <a:masterClrMapping/>
  </p:clrMapOvr>
  <p:transition xmlns:p14="http://schemas.microsoft.com/office/powerpoint/2010/main" spd="med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re et puces - Gauche copie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Shape 1823"/>
          <p:cNvSpPr>
            <a:spLocks noGrp="1"/>
          </p:cNvSpPr>
          <p:nvPr>
            <p:ph type="title"/>
          </p:nvPr>
        </p:nvSpPr>
        <p:spPr>
          <a:xfrm>
            <a:off x="635000" y="108514"/>
            <a:ext cx="7861300" cy="1345076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>
              <a:defRPr sz="38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824" name="Shape 1824"/>
          <p:cNvSpPr>
            <a:spLocks noGrp="1"/>
          </p:cNvSpPr>
          <p:nvPr>
            <p:ph type="body" sz="half" idx="1"/>
          </p:nvPr>
        </p:nvSpPr>
        <p:spPr>
          <a:xfrm>
            <a:off x="635000" y="847727"/>
            <a:ext cx="3835400" cy="429577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31805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1pPr>
            <a:lvl2pPr marL="1088989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2pPr>
            <a:lvl3pPr marL="1546177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3pPr>
            <a:lvl4pPr marL="2003361" marR="0" indent="-37781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4pPr>
            <a:lvl5pPr marL="2460546" marR="0" indent="-37781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825" name="Shape 1825"/>
          <p:cNvSpPr>
            <a:spLocks noGrp="1"/>
          </p:cNvSpPr>
          <p:nvPr>
            <p:ph type="sldNum" sz="quarter" idx="2"/>
          </p:nvPr>
        </p:nvSpPr>
        <p:spPr>
          <a:xfrm>
            <a:off x="4343573" y="4791085"/>
            <a:ext cx="456856" cy="34881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‹#›</a:t>
            </a:fld>
            <a:endParaRPr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73603230"/>
      </p:ext>
    </p:extLst>
  </p:cSld>
  <p:clrMapOvr>
    <a:masterClrMapping/>
  </p:clrMapOvr>
  <p:transition xmlns:p14="http://schemas.microsoft.com/office/powerpoint/2010/main" spd="med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re et puces - Gauche copie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Shape 1832"/>
          <p:cNvSpPr>
            <a:spLocks noGrp="1"/>
          </p:cNvSpPr>
          <p:nvPr>
            <p:ph type="title"/>
          </p:nvPr>
        </p:nvSpPr>
        <p:spPr>
          <a:xfrm>
            <a:off x="635000" y="108514"/>
            <a:ext cx="7861300" cy="1345076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>
              <a:defRPr sz="38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833" name="Shape 1833"/>
          <p:cNvSpPr>
            <a:spLocks noGrp="1"/>
          </p:cNvSpPr>
          <p:nvPr>
            <p:ph type="body" sz="half" idx="1"/>
          </p:nvPr>
        </p:nvSpPr>
        <p:spPr>
          <a:xfrm>
            <a:off x="635000" y="847727"/>
            <a:ext cx="3835400" cy="429577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31805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1pPr>
            <a:lvl2pPr marL="1088989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2pPr>
            <a:lvl3pPr marL="1546177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3pPr>
            <a:lvl4pPr marL="2003361" marR="0" indent="-37781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4pPr>
            <a:lvl5pPr marL="2460546" marR="0" indent="-37781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834" name="Shape 1834"/>
          <p:cNvSpPr>
            <a:spLocks noGrp="1"/>
          </p:cNvSpPr>
          <p:nvPr>
            <p:ph type="sldNum" sz="quarter" idx="2"/>
          </p:nvPr>
        </p:nvSpPr>
        <p:spPr>
          <a:xfrm>
            <a:off x="4343573" y="4791085"/>
            <a:ext cx="456856" cy="34881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‹#›</a:t>
            </a:fld>
            <a:endParaRPr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44709389"/>
      </p:ext>
    </p:extLst>
  </p:cSld>
  <p:clrMapOvr>
    <a:masterClrMapping/>
  </p:clrMapOvr>
  <p:transition xmlns:p14="http://schemas.microsoft.com/office/powerpoint/2010/main" spd="med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re et puces - Gauche copie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Shape 1841"/>
          <p:cNvSpPr>
            <a:spLocks noGrp="1"/>
          </p:cNvSpPr>
          <p:nvPr>
            <p:ph type="title"/>
          </p:nvPr>
        </p:nvSpPr>
        <p:spPr>
          <a:xfrm>
            <a:off x="635000" y="108514"/>
            <a:ext cx="7861300" cy="1345076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>
              <a:defRPr sz="38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842" name="Shape 1842"/>
          <p:cNvSpPr>
            <a:spLocks noGrp="1"/>
          </p:cNvSpPr>
          <p:nvPr>
            <p:ph type="body" sz="half" idx="1"/>
          </p:nvPr>
        </p:nvSpPr>
        <p:spPr>
          <a:xfrm>
            <a:off x="635000" y="847727"/>
            <a:ext cx="3835400" cy="429577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31805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1pPr>
            <a:lvl2pPr marL="1088989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2pPr>
            <a:lvl3pPr marL="1546177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3pPr>
            <a:lvl4pPr marL="2003361" marR="0" indent="-37781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4pPr>
            <a:lvl5pPr marL="2460546" marR="0" indent="-37781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843" name="Shape 1843"/>
          <p:cNvSpPr>
            <a:spLocks noGrp="1"/>
          </p:cNvSpPr>
          <p:nvPr>
            <p:ph type="sldNum" sz="quarter" idx="2"/>
          </p:nvPr>
        </p:nvSpPr>
        <p:spPr>
          <a:xfrm>
            <a:off x="4343573" y="4791085"/>
            <a:ext cx="456856" cy="34881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‹#›</a:t>
            </a:fld>
            <a:endParaRPr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14645674"/>
      </p:ext>
    </p:extLst>
  </p:cSld>
  <p:clrMapOvr>
    <a:masterClrMapping/>
  </p:clrMapOvr>
  <p:transition xmlns:p14="http://schemas.microsoft.com/office/powerpoint/2010/main" spd="med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re et puces - Gauche copie 4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Shape 1850"/>
          <p:cNvSpPr>
            <a:spLocks noGrp="1"/>
          </p:cNvSpPr>
          <p:nvPr>
            <p:ph type="title"/>
          </p:nvPr>
        </p:nvSpPr>
        <p:spPr>
          <a:xfrm>
            <a:off x="635000" y="108514"/>
            <a:ext cx="7861300" cy="1345076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>
              <a:defRPr sz="38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851" name="Shape 1851"/>
          <p:cNvSpPr>
            <a:spLocks noGrp="1"/>
          </p:cNvSpPr>
          <p:nvPr>
            <p:ph type="body" sz="half" idx="1"/>
          </p:nvPr>
        </p:nvSpPr>
        <p:spPr>
          <a:xfrm>
            <a:off x="635000" y="847727"/>
            <a:ext cx="3835400" cy="429577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31805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1pPr>
            <a:lvl2pPr marL="1088989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2pPr>
            <a:lvl3pPr marL="1546177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3pPr>
            <a:lvl4pPr marL="2003361" marR="0" indent="-37781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4pPr>
            <a:lvl5pPr marL="2460546" marR="0" indent="-37781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852" name="Shape 1852"/>
          <p:cNvSpPr>
            <a:spLocks noGrp="1"/>
          </p:cNvSpPr>
          <p:nvPr>
            <p:ph type="sldNum" sz="quarter" idx="2"/>
          </p:nvPr>
        </p:nvSpPr>
        <p:spPr>
          <a:xfrm>
            <a:off x="4343573" y="4791085"/>
            <a:ext cx="456856" cy="34881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‹#›</a:t>
            </a:fld>
            <a:endParaRPr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75564825"/>
      </p:ext>
    </p:extLst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635000" y="114300"/>
            <a:ext cx="7861300" cy="13335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sz="half" idx="1"/>
          </p:nvPr>
        </p:nvSpPr>
        <p:spPr>
          <a:xfrm>
            <a:off x="635000" y="1485902"/>
            <a:ext cx="3835400" cy="30194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71237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8421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605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793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977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xfrm>
            <a:off x="4325226" y="4905387"/>
            <a:ext cx="492510" cy="353943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4542040"/>
      </p:ext>
    </p:extLst>
  </p:cSld>
  <p:clrMapOvr>
    <a:masterClrMapping/>
  </p:clrMapOvr>
  <p:transition xmlns:p14="http://schemas.microsoft.com/office/powerpoint/2010/main" spd="med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re et puces - Gauche copie 5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Shape 1859"/>
          <p:cNvSpPr>
            <a:spLocks noGrp="1"/>
          </p:cNvSpPr>
          <p:nvPr>
            <p:ph type="title"/>
          </p:nvPr>
        </p:nvSpPr>
        <p:spPr>
          <a:xfrm>
            <a:off x="635000" y="108514"/>
            <a:ext cx="7861300" cy="1345076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>
              <a:defRPr sz="38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860" name="Shape 1860"/>
          <p:cNvSpPr>
            <a:spLocks noGrp="1"/>
          </p:cNvSpPr>
          <p:nvPr>
            <p:ph type="body" sz="half" idx="1"/>
          </p:nvPr>
        </p:nvSpPr>
        <p:spPr>
          <a:xfrm>
            <a:off x="635000" y="847727"/>
            <a:ext cx="3835400" cy="429577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31805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1pPr>
            <a:lvl2pPr marL="1088989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2pPr>
            <a:lvl3pPr marL="1546177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3pPr>
            <a:lvl4pPr marL="2003361" marR="0" indent="-37781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4pPr>
            <a:lvl5pPr marL="2460546" marR="0" indent="-37781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861" name="Shape 1861"/>
          <p:cNvSpPr>
            <a:spLocks noGrp="1"/>
          </p:cNvSpPr>
          <p:nvPr>
            <p:ph type="sldNum" sz="quarter" idx="2"/>
          </p:nvPr>
        </p:nvSpPr>
        <p:spPr>
          <a:xfrm>
            <a:off x="4343573" y="4791085"/>
            <a:ext cx="456856" cy="34881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‹#›</a:t>
            </a:fld>
            <a:endParaRPr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71205265"/>
      </p:ext>
    </p:extLst>
  </p:cSld>
  <p:clrMapOvr>
    <a:masterClrMapping/>
  </p:clrMapOvr>
  <p:transition xmlns:p14="http://schemas.microsoft.com/office/powerpoint/2010/main" spd="med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re et puces - Gauche copie 6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Shape 1868"/>
          <p:cNvSpPr>
            <a:spLocks noGrp="1"/>
          </p:cNvSpPr>
          <p:nvPr>
            <p:ph type="title"/>
          </p:nvPr>
        </p:nvSpPr>
        <p:spPr>
          <a:xfrm>
            <a:off x="635000" y="108514"/>
            <a:ext cx="7861300" cy="1345076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>
              <a:defRPr sz="38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869" name="Shape 1869"/>
          <p:cNvSpPr>
            <a:spLocks noGrp="1"/>
          </p:cNvSpPr>
          <p:nvPr>
            <p:ph type="body" sz="half" idx="1"/>
          </p:nvPr>
        </p:nvSpPr>
        <p:spPr>
          <a:xfrm>
            <a:off x="635000" y="847727"/>
            <a:ext cx="3835400" cy="429577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31805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1pPr>
            <a:lvl2pPr marL="1088989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2pPr>
            <a:lvl3pPr marL="1546177" marR="0" indent="-377813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3pPr>
            <a:lvl4pPr marL="2003361" marR="0" indent="-37781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4pPr>
            <a:lvl5pPr marL="2460546" marR="0" indent="-377813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870" name="Shape 1870"/>
          <p:cNvSpPr>
            <a:spLocks noGrp="1"/>
          </p:cNvSpPr>
          <p:nvPr>
            <p:ph type="sldNum" sz="quarter" idx="2"/>
          </p:nvPr>
        </p:nvSpPr>
        <p:spPr>
          <a:xfrm>
            <a:off x="4343573" y="4791085"/>
            <a:ext cx="456856" cy="34881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‹#›</a:t>
            </a:fld>
            <a:endParaRPr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97224571"/>
      </p:ext>
    </p:extLst>
  </p:cSld>
  <p:clrMapOvr>
    <a:masterClrMapping/>
  </p:clrMapOvr>
  <p:transition xmlns:p14="http://schemas.microsoft.com/office/powerpoint/2010/main" spd="med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efault -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Shape 1877"/>
          <p:cNvSpPr>
            <a:spLocks noGrp="1"/>
          </p:cNvSpPr>
          <p:nvPr>
            <p:ph type="title"/>
          </p:nvPr>
        </p:nvSpPr>
        <p:spPr>
          <a:xfrm>
            <a:off x="457200" y="205990"/>
            <a:ext cx="8229600" cy="857251"/>
          </a:xfrm>
          <a:prstGeom prst="rect">
            <a:avLst/>
          </a:prstGeom>
          <a:solidFill>
            <a:srgbClr val="9ECEFA"/>
          </a:solidFill>
          <a:ln w="9525">
            <a:round/>
          </a:ln>
        </p:spPr>
        <p:txBody>
          <a:bodyPr lIns="38100" tIns="38100" rIns="38100" bIns="38100"/>
          <a:lstStyle>
            <a:lvl1pPr marL="0" marR="0" algn="ctr" defTabSz="457185">
              <a:defRPr sz="400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Texte du titre</a:t>
            </a:r>
          </a:p>
        </p:txBody>
      </p:sp>
      <p:sp>
        <p:nvSpPr>
          <p:cNvPr id="1878" name="Shape 1878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943352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89" marR="0" defTabSz="457185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742926" marR="0" defTabSz="457185">
              <a:lnSpc>
                <a:spcPct val="100000"/>
              </a:lnSpc>
              <a:buClr>
                <a:srgbClr val="000000"/>
              </a:buClr>
              <a:buSzPct val="100000"/>
              <a:buChar char=""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142964" marR="0" defTabSz="457185">
              <a:lnSpc>
                <a:spcPct val="100000"/>
              </a:lnSpc>
              <a:buClr>
                <a:srgbClr val="000000"/>
              </a:buClr>
              <a:buSzPct val="100000"/>
              <a:buChar char="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600148" marR="0" defTabSz="457185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057334" marR="0" defTabSz="457185">
              <a:lnSpc>
                <a:spcPct val="100000"/>
              </a:lnSpc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879" name="Shape 1879"/>
          <p:cNvSpPr>
            <a:spLocks noGrp="1"/>
          </p:cNvSpPr>
          <p:nvPr>
            <p:ph type="sldNum" sz="quarter" idx="2"/>
          </p:nvPr>
        </p:nvSpPr>
        <p:spPr>
          <a:xfrm>
            <a:off x="8338470" y="4768886"/>
            <a:ext cx="348353" cy="353943"/>
          </a:xfrm>
          <a:prstGeom prst="rect">
            <a:avLst/>
          </a:prstGeom>
          <a:ln>
            <a:round/>
          </a:ln>
        </p:spPr>
        <p:txBody>
          <a:bodyPr lIns="38100" tIns="38100" rIns="38100" bIns="38100" anchor="ctr"/>
          <a:lstStyle>
            <a:lvl1pPr algn="r" defTabSz="457185">
              <a:defRPr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5224989"/>
      </p:ext>
    </p:extLst>
  </p:cSld>
  <p:clrMapOvr>
    <a:masterClrMapping/>
  </p:clrMapOvr>
  <p:transition xmlns:p14="http://schemas.microsoft.com/office/powerpoint/2010/main" spd="med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 - 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Shape 1886"/>
          <p:cNvSpPr>
            <a:spLocks noGrp="1"/>
          </p:cNvSpPr>
          <p:nvPr>
            <p:ph type="body" sz="half" idx="13"/>
          </p:nvPr>
        </p:nvSpPr>
        <p:spPr>
          <a:xfrm>
            <a:off x="457200" y="1631156"/>
            <a:ext cx="4040188" cy="2963467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89" marR="0" defTabSz="457185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Font typeface="Arial"/>
              <a:buChar char="•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1887" name="Shape 1887"/>
          <p:cNvSpPr>
            <a:spLocks noGrp="1"/>
          </p:cNvSpPr>
          <p:nvPr>
            <p:ph type="body" sz="quarter" idx="14"/>
          </p:nvPr>
        </p:nvSpPr>
        <p:spPr>
          <a:xfrm>
            <a:off x="4645033" y="1151338"/>
            <a:ext cx="4041775" cy="479822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b"/>
          <a:lstStyle>
            <a:lvl1pPr marL="0" marR="0" indent="0" defTabSz="457185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Tx/>
              <a:buFontTx/>
              <a:buNone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1"/>
            </a:pPr>
            <a:r>
              <a:rPr b="0"/>
              <a:t>Click to edit Master text styles</a:t>
            </a:r>
          </a:p>
        </p:txBody>
      </p:sp>
      <p:sp>
        <p:nvSpPr>
          <p:cNvPr id="1888" name="Shape 1888"/>
          <p:cNvSpPr>
            <a:spLocks noGrp="1"/>
          </p:cNvSpPr>
          <p:nvPr>
            <p:ph type="body" sz="half" idx="15"/>
          </p:nvPr>
        </p:nvSpPr>
        <p:spPr>
          <a:xfrm>
            <a:off x="4645033" y="1631156"/>
            <a:ext cx="4041775" cy="2963467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89" marR="0" defTabSz="457185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Font typeface="Arial"/>
              <a:buChar char="•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1889" name="Shape 1889"/>
          <p:cNvSpPr>
            <a:spLocks noGrp="1"/>
          </p:cNvSpPr>
          <p:nvPr>
            <p:ph type="title"/>
          </p:nvPr>
        </p:nvSpPr>
        <p:spPr>
          <a:xfrm>
            <a:off x="457200" y="205990"/>
            <a:ext cx="8229600" cy="857251"/>
          </a:xfrm>
          <a:prstGeom prst="rect">
            <a:avLst/>
          </a:prstGeom>
          <a:solidFill>
            <a:srgbClr val="9ECEFA"/>
          </a:solidFill>
          <a:ln w="9525">
            <a:round/>
          </a:ln>
        </p:spPr>
        <p:txBody>
          <a:bodyPr lIns="38100" tIns="38100" rIns="38100" bIns="38100"/>
          <a:lstStyle>
            <a:lvl1pPr marL="0" marR="0" algn="ctr" defTabSz="457185">
              <a:defRPr sz="400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Texte du titre</a:t>
            </a:r>
          </a:p>
        </p:txBody>
      </p:sp>
      <p:sp>
        <p:nvSpPr>
          <p:cNvPr id="1890" name="Shape 1890"/>
          <p:cNvSpPr>
            <a:spLocks noGrp="1"/>
          </p:cNvSpPr>
          <p:nvPr>
            <p:ph type="body" sz="quarter" idx="1"/>
          </p:nvPr>
        </p:nvSpPr>
        <p:spPr>
          <a:xfrm>
            <a:off x="457200" y="1063236"/>
            <a:ext cx="4040188" cy="567929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b"/>
          <a:lstStyle>
            <a:lvl1pPr marL="0" marR="0" indent="0" defTabSz="457185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Tx/>
              <a:buFontTx/>
              <a:buNone/>
              <a:defRPr sz="2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457185" marR="0" indent="0" defTabSz="457185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Tx/>
              <a:buFontTx/>
              <a:buNone/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914372" marR="0" indent="0" defTabSz="457185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Tx/>
              <a:buFontTx/>
              <a:buNone/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371556" marR="0" indent="0" defTabSz="457185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Tx/>
              <a:buNone/>
              <a:defRPr sz="16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1828742" marR="0" indent="0" defTabSz="457185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Tx/>
              <a:buNone/>
              <a:defRPr sz="16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891" name="Shape 1891"/>
          <p:cNvSpPr>
            <a:spLocks noGrp="1"/>
          </p:cNvSpPr>
          <p:nvPr>
            <p:ph type="sldNum" sz="quarter" idx="2"/>
          </p:nvPr>
        </p:nvSpPr>
        <p:spPr>
          <a:xfrm>
            <a:off x="8338470" y="4768886"/>
            <a:ext cx="348353" cy="353943"/>
          </a:xfrm>
          <a:prstGeom prst="rect">
            <a:avLst/>
          </a:prstGeom>
          <a:ln>
            <a:round/>
          </a:ln>
        </p:spPr>
        <p:txBody>
          <a:bodyPr lIns="38100" tIns="38100" rIns="38100" bIns="38100" anchor="ctr"/>
          <a:lstStyle>
            <a:lvl1pPr algn="r" defTabSz="457185">
              <a:defRPr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0045245"/>
      </p:ext>
    </p:extLst>
  </p:cSld>
  <p:clrMapOvr>
    <a:masterClrMapping/>
  </p:clrMapOvr>
  <p:transition xmlns:p14="http://schemas.microsoft.com/office/powerpoint/2010/main" spd="med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 -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Shape 1898"/>
          <p:cNvSpPr>
            <a:spLocks noGrp="1"/>
          </p:cNvSpPr>
          <p:nvPr>
            <p:ph type="sldNum" sz="quarter" idx="2"/>
          </p:nvPr>
        </p:nvSpPr>
        <p:spPr>
          <a:xfrm>
            <a:off x="8338470" y="4768886"/>
            <a:ext cx="348353" cy="353943"/>
          </a:xfrm>
          <a:prstGeom prst="rect">
            <a:avLst/>
          </a:prstGeom>
          <a:ln>
            <a:round/>
          </a:ln>
        </p:spPr>
        <p:txBody>
          <a:bodyPr lIns="38100" tIns="38100" rIns="38100" bIns="38100" anchor="ctr"/>
          <a:lstStyle>
            <a:lvl1pPr algn="r" defTabSz="457185">
              <a:defRPr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1003423"/>
      </p:ext>
    </p:extLst>
  </p:cSld>
  <p:clrMapOvr>
    <a:masterClrMapping/>
  </p:clrMapOvr>
  <p:transition xmlns:p14="http://schemas.microsoft.com/office/powerpoint/2010/main" spd="med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Default -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5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419606"/>
          </a:xfrm>
          <a:prstGeom prst="rect">
            <a:avLst/>
          </a:prstGeom>
          <a:ln w="12700"/>
        </p:spPr>
      </p:pic>
      <p:sp>
        <p:nvSpPr>
          <p:cNvPr id="1906" name="Shape 1906"/>
          <p:cNvSpPr/>
          <p:nvPr/>
        </p:nvSpPr>
        <p:spPr>
          <a:xfrm>
            <a:off x="0" y="0"/>
            <a:ext cx="228700" cy="5143500"/>
          </a:xfrm>
          <a:prstGeom prst="rect">
            <a:avLst/>
          </a:prstGeom>
          <a:solidFill>
            <a:srgbClr val="C1232A"/>
          </a:solidFill>
        </p:spPr>
        <p:txBody>
          <a:bodyPr lIns="38100" tIns="38100" rIns="38100" bIns="38100" anchor="ctr"/>
          <a:lstStyle/>
          <a:p>
            <a:pPr algn="ctr" defTabSz="457185" hangingPunct="0">
              <a:buClr>
                <a:srgbClr val="FFFFFF"/>
              </a:buClr>
              <a:defRPr sz="18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b="1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7" name="Shape 1907"/>
          <p:cNvSpPr>
            <a:spLocks noGrp="1"/>
          </p:cNvSpPr>
          <p:nvPr>
            <p:ph type="title"/>
          </p:nvPr>
        </p:nvSpPr>
        <p:spPr>
          <a:xfrm>
            <a:off x="505261" y="160421"/>
            <a:ext cx="8229601" cy="857251"/>
          </a:xfrm>
          <a:prstGeom prst="rect">
            <a:avLst/>
          </a:prstGeom>
          <a:ln>
            <a:round/>
          </a:ln>
          <a:effectLst>
            <a:outerShdw blurRad="50800" dist="25400" dir="2700000" rotWithShape="0">
              <a:srgbClr val="000000">
                <a:alpha val="15000"/>
              </a:srgbClr>
            </a:outerShdw>
          </a:effectLst>
        </p:spPr>
        <p:txBody>
          <a:bodyPr lIns="38100" tIns="38100" rIns="38100" bIns="38100"/>
          <a:lstStyle>
            <a:lvl1pPr marL="0" marR="0" defTabSz="457185">
              <a:defRPr sz="2700">
                <a:solidFill>
                  <a:srgbClr val="89A2BA"/>
                </a:solidFill>
                <a:uFill>
                  <a:solidFill>
                    <a:srgbClr val="89A2BA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1908" name="Shape 1908"/>
          <p:cNvSpPr>
            <a:spLocks noGrp="1"/>
          </p:cNvSpPr>
          <p:nvPr>
            <p:ph type="body" idx="1"/>
          </p:nvPr>
        </p:nvSpPr>
        <p:spPr>
          <a:xfrm>
            <a:off x="505261" y="1255604"/>
            <a:ext cx="8229601" cy="3394473"/>
          </a:xfrm>
          <a:prstGeom prst="rect">
            <a:avLst/>
          </a:prstGeom>
          <a:ln>
            <a:round/>
          </a:ln>
        </p:spPr>
        <p:txBody>
          <a:bodyPr lIns="38100" tIns="38100" rIns="38100" bIns="38100"/>
          <a:lstStyle>
            <a:lvl1pPr marL="342889" marR="0" defTabSz="457185">
              <a:lnSpc>
                <a:spcPct val="100000"/>
              </a:lnSpc>
              <a:spcBef>
                <a:spcPts val="500"/>
              </a:spcBef>
              <a:buClr>
                <a:srgbClr val="6C6C6C"/>
              </a:buClr>
              <a:buFont typeface="Arial"/>
              <a:buChar char="•"/>
              <a:defRPr sz="2400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742926" marR="0" defTabSz="457185">
              <a:lnSpc>
                <a:spcPct val="100000"/>
              </a:lnSpc>
              <a:spcBef>
                <a:spcPts val="500"/>
              </a:spcBef>
              <a:buClr>
                <a:srgbClr val="6C6C6C"/>
              </a:buClr>
              <a:buSzPct val="100000"/>
              <a:buFont typeface="Arial"/>
              <a:buChar char="–"/>
              <a:defRPr sz="2400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142964" marR="0" defTabSz="457185">
              <a:lnSpc>
                <a:spcPct val="100000"/>
              </a:lnSpc>
              <a:buClr>
                <a:srgbClr val="6C6C6C"/>
              </a:buClr>
              <a:buSzPct val="100000"/>
              <a:buFont typeface="Arial"/>
              <a:buChar char="•"/>
              <a:defRPr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600148" marR="0" defTabSz="457185">
              <a:lnSpc>
                <a:spcPct val="100000"/>
              </a:lnSpc>
              <a:spcBef>
                <a:spcPts val="500"/>
              </a:spcBef>
              <a:buClr>
                <a:srgbClr val="6C6C6C"/>
              </a:buClr>
              <a:buFont typeface="Arial"/>
              <a:defRPr sz="2400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057334" marR="0" defTabSz="457185">
              <a:lnSpc>
                <a:spcPct val="100000"/>
              </a:lnSpc>
              <a:spcBef>
                <a:spcPts val="500"/>
              </a:spcBef>
              <a:buClr>
                <a:srgbClr val="6C6C6C"/>
              </a:buClr>
              <a:buFont typeface="Arial"/>
              <a:defRPr sz="2400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909" name="Shape 1909"/>
          <p:cNvSpPr>
            <a:spLocks noGrp="1"/>
          </p:cNvSpPr>
          <p:nvPr>
            <p:ph type="sldNum" sz="quarter" idx="2"/>
          </p:nvPr>
        </p:nvSpPr>
        <p:spPr>
          <a:xfrm>
            <a:off x="8211332" y="4764125"/>
            <a:ext cx="475491" cy="353943"/>
          </a:xfrm>
          <a:prstGeom prst="rect">
            <a:avLst/>
          </a:prstGeom>
          <a:ln>
            <a:round/>
          </a:ln>
        </p:spPr>
        <p:txBody>
          <a:bodyPr lIns="38100" tIns="38100" rIns="38100" bIns="38100" anchor="ctr"/>
          <a:lstStyle>
            <a:lvl1pPr algn="r" defTabSz="914372">
              <a:defRPr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1pPr>
          </a:lstStyle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‹#›</a:t>
            </a:fld>
            <a:endParaRPr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90372043"/>
      </p:ext>
    </p:extLst>
  </p:cSld>
  <p:clrMapOvr>
    <a:masterClrMapping/>
  </p:clrMapOvr>
  <p:transition xmlns:p14="http://schemas.microsoft.com/office/powerpoint/2010/main" spd="med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-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Shape 1916"/>
          <p:cNvSpPr>
            <a:spLocks noGrp="1"/>
          </p:cNvSpPr>
          <p:nvPr>
            <p:ph type="sldNum" sz="quarter" idx="2"/>
          </p:nvPr>
        </p:nvSpPr>
        <p:spPr>
          <a:xfrm>
            <a:off x="8340706" y="4768886"/>
            <a:ext cx="346098" cy="353943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 algn="r" defTabSz="914372">
              <a:defRPr b="1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7967232"/>
      </p:ext>
    </p:extLst>
  </p:cSld>
  <p:clrMapOvr>
    <a:masterClrMapping/>
  </p:clrMapOvr>
  <p:transition xmlns:p14="http://schemas.microsoft.com/office/powerpoint/2010/main" spd="med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Default - 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Shape 1923"/>
          <p:cNvSpPr>
            <a:spLocks noGrp="1"/>
          </p:cNvSpPr>
          <p:nvPr>
            <p:ph type="title"/>
          </p:nvPr>
        </p:nvSpPr>
        <p:spPr>
          <a:xfrm>
            <a:off x="457200" y="12"/>
            <a:ext cx="8229600" cy="1121041"/>
          </a:xfrm>
          <a:prstGeom prst="rect">
            <a:avLst/>
          </a:prstGeom>
          <a:ln>
            <a:round/>
          </a:ln>
        </p:spPr>
        <p:txBody>
          <a:bodyPr lIns="0" tIns="0" rIns="0" bIns="0" anchor="b"/>
          <a:lstStyle>
            <a:lvl1pPr marL="0" marR="0" algn="ctr" defTabSz="457185">
              <a:defRPr sz="40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1924" name="Shape 1924"/>
          <p:cNvSpPr>
            <a:spLocks noGrp="1"/>
          </p:cNvSpPr>
          <p:nvPr>
            <p:ph type="body" idx="1"/>
          </p:nvPr>
        </p:nvSpPr>
        <p:spPr>
          <a:xfrm>
            <a:off x="457200" y="1328400"/>
            <a:ext cx="8229600" cy="3815100"/>
          </a:xfrm>
          <a:prstGeom prst="rect">
            <a:avLst/>
          </a:prstGeom>
          <a:ln>
            <a:round/>
          </a:ln>
        </p:spPr>
        <p:txBody>
          <a:bodyPr lIns="0" tIns="0" rIns="0" bIns="0"/>
          <a:lstStyle>
            <a:lvl1pPr marL="342889" marR="0" defTabSz="457185">
              <a:lnSpc>
                <a:spcPct val="100000"/>
              </a:lnSpc>
              <a:buFontTx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742926" marR="0" defTabSz="457185">
              <a:lnSpc>
                <a:spcPct val="100000"/>
              </a:lnSpc>
              <a:buClr>
                <a:srgbClr val="FFFFFF"/>
              </a:buClr>
              <a:buSzPct val="100000"/>
              <a:buFont typeface="Lucida Grande"/>
              <a:buChar char="-"/>
              <a:defRPr>
                <a:latin typeface="Arial"/>
                <a:ea typeface="Arial"/>
                <a:cs typeface="Arial"/>
                <a:sym typeface="Arial"/>
              </a:defRPr>
            </a:lvl2pPr>
            <a:lvl3pPr marL="1142964" marR="0" defTabSz="457185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SzPct val="100000"/>
              <a:buFontTx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3pPr>
            <a:lvl4pPr marL="1600148" marR="0" defTabSz="457185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Font typeface="Lucida Grande"/>
              <a:buChar char="-"/>
              <a:defRPr sz="2600">
                <a:latin typeface="Arial"/>
                <a:ea typeface="Arial"/>
                <a:cs typeface="Arial"/>
                <a:sym typeface="Arial"/>
              </a:defRPr>
            </a:lvl4pPr>
            <a:lvl5pPr marL="2057334" marR="0" defTabSz="457185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defRPr sz="26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925" name="Shape 1925"/>
          <p:cNvSpPr>
            <a:spLocks noGrp="1"/>
          </p:cNvSpPr>
          <p:nvPr>
            <p:ph type="sldNum" sz="quarter" idx="2"/>
          </p:nvPr>
        </p:nvSpPr>
        <p:spPr>
          <a:xfrm>
            <a:off x="8442985" y="4865055"/>
            <a:ext cx="249348" cy="246221"/>
          </a:xfrm>
          <a:prstGeom prst="rect">
            <a:avLst/>
          </a:prstGeom>
          <a:ln>
            <a:round/>
          </a:ln>
        </p:spPr>
        <p:txBody>
          <a:bodyPr lIns="38100" tIns="38100" rIns="38100" bIns="38100"/>
          <a:lstStyle>
            <a:lvl1pPr algn="r" defTabSz="457185">
              <a:defRPr sz="1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1997102"/>
      </p:ext>
    </p:extLst>
  </p:cSld>
  <p:clrMapOvr>
    <a:masterClrMapping/>
  </p:clrMapOvr>
  <p:transition xmlns:p14="http://schemas.microsoft.com/office/powerpoint/2010/main" spd="med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Shape 1932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  <a:ln>
            <a:round/>
          </a:ln>
        </p:spPr>
        <p:txBody>
          <a:bodyPr lIns="38100" tIns="38100" rIns="38100" bIns="38100"/>
          <a:lstStyle>
            <a:lvl1pPr marL="0" marR="0" algn="ctr">
              <a:defRPr sz="420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Texte du titre</a:t>
            </a:r>
          </a:p>
        </p:txBody>
      </p:sp>
      <p:sp>
        <p:nvSpPr>
          <p:cNvPr id="1933" name="Shape 1933"/>
          <p:cNvSpPr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ln>
            <a:round/>
          </a:ln>
        </p:spPr>
        <p:txBody>
          <a:bodyPr lIns="38100" tIns="38100" rIns="38100" bIns="38100"/>
          <a:lstStyle>
            <a:lvl1pPr marL="0" marR="0" indent="0" algn="ctr">
              <a:lnSpc>
                <a:spcPct val="100000"/>
              </a:lnSpc>
              <a:spcBef>
                <a:spcPts val="700"/>
              </a:spcBef>
              <a:buClr>
                <a:srgbClr val="9A9A9A"/>
              </a:buClr>
              <a:buSzTx/>
              <a:buFontTx/>
              <a:buNone/>
              <a:defRPr sz="30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457185" marR="0" indent="0" algn="ctr">
              <a:lnSpc>
                <a:spcPct val="100000"/>
              </a:lnSpc>
              <a:buClr>
                <a:srgbClr val="9A9A9A"/>
              </a:buClr>
              <a:buSzTx/>
              <a:buFontTx/>
              <a:buNone/>
              <a:defRPr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914372" marR="0" indent="0" algn="ctr">
              <a:lnSpc>
                <a:spcPct val="100000"/>
              </a:lnSpc>
              <a:buClr>
                <a:srgbClr val="9A9A9A"/>
              </a:buClr>
              <a:buSzTx/>
              <a:buFontTx/>
              <a:buNone/>
              <a:defRPr sz="22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371556" marR="0" indent="0" algn="ctr">
              <a:lnSpc>
                <a:spcPct val="100000"/>
              </a:lnSpc>
              <a:buClr>
                <a:srgbClr val="9A9A9A"/>
              </a:buClr>
              <a:buSzTx/>
              <a:buNone/>
              <a:defRPr sz="18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1828742" marR="0" indent="0" algn="ctr">
              <a:lnSpc>
                <a:spcPct val="100000"/>
              </a:lnSpc>
              <a:buClr>
                <a:srgbClr val="9A9A9A"/>
              </a:buClr>
              <a:buSzTx/>
              <a:buNone/>
              <a:defRPr sz="18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934" name="Shape 1934"/>
          <p:cNvSpPr>
            <a:spLocks noGrp="1"/>
          </p:cNvSpPr>
          <p:nvPr>
            <p:ph type="sldNum" sz="quarter" idx="2"/>
          </p:nvPr>
        </p:nvSpPr>
        <p:spPr>
          <a:xfrm>
            <a:off x="8444019" y="4828571"/>
            <a:ext cx="242805" cy="246221"/>
          </a:xfrm>
          <a:prstGeom prst="rect">
            <a:avLst/>
          </a:prstGeom>
          <a:ln>
            <a:round/>
          </a:ln>
        </p:spPr>
        <p:txBody>
          <a:bodyPr lIns="38100" tIns="38100" rIns="38100" bIns="38100" anchor="ctr"/>
          <a:lstStyle>
            <a:lvl1pPr algn="r" defTabSz="914372">
              <a:defRPr sz="11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4505379"/>
      </p:ext>
    </p:extLst>
  </p:cSld>
  <p:clrMapOvr>
    <a:masterClrMapping/>
  </p:clrMapOvr>
  <p:transition xmlns:p14="http://schemas.microsoft.com/office/powerpoint/2010/main" spd="med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Default - 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Shape 1941"/>
          <p:cNvSpPr>
            <a:spLocks noGrp="1"/>
          </p:cNvSpPr>
          <p:nvPr>
            <p:ph type="title"/>
          </p:nvPr>
        </p:nvSpPr>
        <p:spPr>
          <a:xfrm>
            <a:off x="336448" y="90583"/>
            <a:ext cx="8807571" cy="491707"/>
          </a:xfrm>
          <a:prstGeom prst="rect">
            <a:avLst/>
          </a:prstGeom>
          <a:ln>
            <a:round/>
          </a:ln>
        </p:spPr>
        <p:txBody>
          <a:bodyPr lIns="38100" tIns="38100" rIns="38100" bIns="38100" anchor="b"/>
          <a:lstStyle>
            <a:lvl1pPr marL="0" marR="0">
              <a:defRPr sz="3200" b="0" cap="all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Texte du titre</a:t>
            </a:r>
          </a:p>
        </p:txBody>
      </p:sp>
      <p:sp>
        <p:nvSpPr>
          <p:cNvPr id="1942" name="Shape 1942"/>
          <p:cNvSpPr>
            <a:spLocks noGrp="1"/>
          </p:cNvSpPr>
          <p:nvPr>
            <p:ph type="body" idx="1"/>
          </p:nvPr>
        </p:nvSpPr>
        <p:spPr>
          <a:xfrm>
            <a:off x="301924" y="763449"/>
            <a:ext cx="8540152" cy="3831187"/>
          </a:xfrm>
          <a:prstGeom prst="rect">
            <a:avLst/>
          </a:prstGeom>
          <a:ln>
            <a:round/>
          </a:ln>
        </p:spPr>
        <p:txBody>
          <a:bodyPr lIns="38100" tIns="38100" rIns="38100" bIns="38100"/>
          <a:lstStyle>
            <a:lvl1pPr marL="179995" marR="0" indent="-179995">
              <a:lnSpc>
                <a:spcPct val="100000"/>
              </a:lnSpc>
              <a:spcBef>
                <a:spcPts val="500"/>
              </a:spcBef>
              <a:buClr>
                <a:srgbClr val="EB8104"/>
              </a:buClr>
              <a:buFont typeface="Arial"/>
              <a:buChar char="•"/>
              <a:defRPr sz="240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  <a:lvl2pPr marL="539983" marR="0" indent="-179995">
              <a:lnSpc>
                <a:spcPct val="100000"/>
              </a:lnSpc>
              <a:spcBef>
                <a:spcPts val="400"/>
              </a:spcBef>
              <a:buClr>
                <a:srgbClr val="EB8104"/>
              </a:buClr>
              <a:buSzPct val="100000"/>
              <a:buFont typeface="Arial"/>
              <a:buChar char="•"/>
              <a:defRPr sz="180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2pPr>
            <a:lvl3pPr marL="899972" marR="0" indent="-179995">
              <a:lnSpc>
                <a:spcPct val="100000"/>
              </a:lnSpc>
              <a:spcBef>
                <a:spcPts val="400"/>
              </a:spcBef>
              <a:buClr>
                <a:srgbClr val="EB8104"/>
              </a:buClr>
              <a:buSzPct val="100000"/>
              <a:buFont typeface="Arial"/>
              <a:buChar char="•"/>
              <a:defRPr sz="180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3pPr>
            <a:lvl4pPr marL="1259960" marR="0" indent="-179995">
              <a:lnSpc>
                <a:spcPct val="100000"/>
              </a:lnSpc>
              <a:buClr>
                <a:srgbClr val="EB8104"/>
              </a:buClr>
              <a:buFont typeface="Arial"/>
              <a:buChar char="•"/>
              <a:defRPr sz="180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4pPr>
            <a:lvl5pPr marL="1619947" marR="0" indent="-179995">
              <a:lnSpc>
                <a:spcPct val="100000"/>
              </a:lnSpc>
              <a:buClr>
                <a:srgbClr val="EB8104"/>
              </a:buClr>
              <a:buFont typeface="Arial"/>
              <a:buChar char="•"/>
              <a:defRPr sz="180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943" name="Shape 1943"/>
          <p:cNvSpPr>
            <a:spLocks noGrp="1"/>
          </p:cNvSpPr>
          <p:nvPr>
            <p:ph type="sldNum" sz="quarter" idx="2"/>
          </p:nvPr>
        </p:nvSpPr>
        <p:spPr>
          <a:xfrm>
            <a:off x="8394245" y="471639"/>
            <a:ext cx="400162" cy="292388"/>
          </a:xfrm>
          <a:prstGeom prst="rect">
            <a:avLst/>
          </a:prstGeom>
          <a:ln>
            <a:round/>
          </a:ln>
        </p:spPr>
        <p:txBody>
          <a:bodyPr lIns="38100" tIns="38100" rIns="38100" bIns="38100" anchor="ctr"/>
          <a:lstStyle>
            <a:lvl1pPr defTabSz="914372">
              <a:defRPr sz="1400">
                <a:solidFill>
                  <a:srgbClr val="FFFFFF">
                    <a:alpha val="99000"/>
                  </a:srgbClr>
                </a:solidFill>
                <a:uFill>
                  <a:solidFill>
                    <a:srgbClr val="FFFFFF">
                      <a:alpha val="99000"/>
                    </a:srgbClr>
                  </a:solidFill>
                </a:uFill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630808"/>
      </p:ext>
    </p:extLst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 - Gauch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635000" y="114300"/>
            <a:ext cx="7861300" cy="13335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 defTabSz="317490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sz="half" idx="1"/>
          </p:nvPr>
        </p:nvSpPr>
        <p:spPr>
          <a:xfrm>
            <a:off x="635000" y="1485902"/>
            <a:ext cx="3835400" cy="30194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71237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8421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605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793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977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xfrm>
            <a:off x="4406053" y="4914912"/>
            <a:ext cx="330901" cy="246221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 sz="110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536773"/>
      </p:ext>
    </p:extLst>
  </p:cSld>
  <p:clrMapOvr>
    <a:masterClrMapping/>
  </p:clrMapOvr>
  <p:transition xmlns:p14="http://schemas.microsoft.com/office/powerpoint/2010/main" spd="med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efault - 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Shape 1950"/>
          <p:cNvSpPr>
            <a:spLocks noGrp="1"/>
          </p:cNvSpPr>
          <p:nvPr>
            <p:ph type="sldNum" sz="quarter" idx="2"/>
          </p:nvPr>
        </p:nvSpPr>
        <p:spPr>
          <a:xfrm>
            <a:off x="8394245" y="458700"/>
            <a:ext cx="400162" cy="292388"/>
          </a:xfrm>
          <a:prstGeom prst="rect">
            <a:avLst/>
          </a:prstGeom>
          <a:ln>
            <a:round/>
          </a:ln>
        </p:spPr>
        <p:txBody>
          <a:bodyPr lIns="38100" tIns="38100" rIns="38100" bIns="38100" anchor="ctr"/>
          <a:lstStyle>
            <a:lvl1pPr defTabSz="914372">
              <a:defRPr sz="1400">
                <a:solidFill>
                  <a:srgbClr val="FFFFFF">
                    <a:alpha val="80000"/>
                  </a:srgbClr>
                </a:solidFill>
                <a:uFill>
                  <a:solidFill>
                    <a:srgbClr val="FFFFFF">
                      <a:alpha val="80000"/>
                    </a:srgbClr>
                  </a:solidFill>
                </a:uFill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1351656"/>
      </p:ext>
    </p:extLst>
  </p:cSld>
  <p:clrMapOvr>
    <a:masterClrMapping/>
  </p:clrMapOvr>
  <p:transition xmlns:p14="http://schemas.microsoft.com/office/powerpoint/2010/main" spd="med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re et puces - Gauch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Shape 1957"/>
          <p:cNvSpPr>
            <a:spLocks noGrp="1"/>
          </p:cNvSpPr>
          <p:nvPr>
            <p:ph type="title"/>
          </p:nvPr>
        </p:nvSpPr>
        <p:spPr>
          <a:xfrm>
            <a:off x="647700" y="98822"/>
            <a:ext cx="7861300" cy="1353741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>
              <a:defRPr sz="46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958" name="Shape 1958"/>
          <p:cNvSpPr>
            <a:spLocks noGrp="1"/>
          </p:cNvSpPr>
          <p:nvPr>
            <p:ph type="body" sz="half" idx="1"/>
          </p:nvPr>
        </p:nvSpPr>
        <p:spPr>
          <a:xfrm>
            <a:off x="647700" y="1181100"/>
            <a:ext cx="3835400" cy="36195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763563" marR="0" indent="-484171">
              <a:lnSpc>
                <a:spcPct val="100000"/>
              </a:lnSpc>
              <a:spcBef>
                <a:spcPts val="2500"/>
              </a:spcBef>
              <a:buSzPct val="138000"/>
              <a:buFont typeface="Monaco"/>
              <a:buChar char="•"/>
              <a:defRPr sz="2000">
                <a:latin typeface="Monaco"/>
                <a:ea typeface="Monaco"/>
                <a:cs typeface="Monaco"/>
                <a:sym typeface="Monaco"/>
              </a:defRPr>
            </a:lvl1pPr>
            <a:lvl2pPr marL="1347743" marR="0" indent="-484171">
              <a:lnSpc>
                <a:spcPct val="100000"/>
              </a:lnSpc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buChar char="•"/>
              <a:defRPr sz="2000">
                <a:latin typeface="Monaco"/>
                <a:ea typeface="Monaco"/>
                <a:cs typeface="Monaco"/>
                <a:sym typeface="Monaco"/>
              </a:defRPr>
            </a:lvl2pPr>
            <a:lvl3pPr marL="1931926" marR="0" indent="-484171">
              <a:lnSpc>
                <a:spcPct val="100000"/>
              </a:lnSpc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buChar char="•"/>
              <a:defRPr sz="2000">
                <a:latin typeface="Monaco"/>
                <a:ea typeface="Monaco"/>
                <a:cs typeface="Monaco"/>
                <a:sym typeface="Monaco"/>
              </a:defRPr>
            </a:lvl3pPr>
            <a:lvl4pPr marL="2516107" marR="0" indent="-484171">
              <a:lnSpc>
                <a:spcPct val="100000"/>
              </a:lnSpc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buChar char="•"/>
              <a:defRPr>
                <a:latin typeface="Monaco"/>
                <a:ea typeface="Monaco"/>
                <a:cs typeface="Monaco"/>
                <a:sym typeface="Monaco"/>
              </a:defRPr>
            </a:lvl4pPr>
            <a:lvl5pPr marL="3100287" marR="0" indent="-484171">
              <a:lnSpc>
                <a:spcPct val="100000"/>
              </a:lnSpc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buChar char="•"/>
              <a:defRPr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959" name="Shape 1959"/>
          <p:cNvSpPr>
            <a:spLocks noGrp="1"/>
          </p:cNvSpPr>
          <p:nvPr>
            <p:ph type="sldNum" sz="quarter" idx="2"/>
          </p:nvPr>
        </p:nvSpPr>
        <p:spPr>
          <a:xfrm>
            <a:off x="4277160" y="4791075"/>
            <a:ext cx="589705" cy="44114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‹#›</a:t>
            </a:fld>
            <a:endParaRPr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31385136"/>
      </p:ext>
    </p:extLst>
  </p:cSld>
  <p:clrMapOvr>
    <a:masterClrMapping/>
  </p:clrMapOvr>
  <p:transition xmlns:p14="http://schemas.microsoft.com/office/powerpoint/2010/main" spd="med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 - 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2"/>
            <a:ext cx="8877300" cy="5144799"/>
          </a:xfrm>
          <a:prstGeom prst="rect">
            <a:avLst/>
          </a:prstGeom>
          <a:ln w="12700">
            <a:miter lim="400000"/>
          </a:ln>
        </p:spPr>
      </p:pic>
      <p:sp>
        <p:nvSpPr>
          <p:cNvPr id="1967" name="Shape 1967"/>
          <p:cNvSpPr>
            <a:spLocks noGrp="1"/>
          </p:cNvSpPr>
          <p:nvPr>
            <p:ph type="title"/>
          </p:nvPr>
        </p:nvSpPr>
        <p:spPr>
          <a:xfrm>
            <a:off x="685812" y="3844995"/>
            <a:ext cx="7772401" cy="383938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t"/>
          <a:lstStyle>
            <a:lvl1pPr marL="0" marR="0" defTabSz="401952">
              <a:defRPr b="0">
                <a:solidFill>
                  <a:srgbClr val="E3EBF5"/>
                </a:solidFill>
                <a:uFill>
                  <a:solidFill>
                    <a:srgbClr val="E3EBF5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1968" name="Shape 1968"/>
          <p:cNvSpPr>
            <a:spLocks noGrp="1"/>
          </p:cNvSpPr>
          <p:nvPr>
            <p:ph type="body" sz="quarter" idx="1"/>
          </p:nvPr>
        </p:nvSpPr>
        <p:spPr>
          <a:xfrm>
            <a:off x="685799" y="4171222"/>
            <a:ext cx="6400802" cy="439544"/>
          </a:xfrm>
          <a:prstGeom prst="rect">
            <a:avLst/>
          </a:prstGeom>
          <a:ln>
            <a:round/>
          </a:ln>
        </p:spPr>
        <p:txBody>
          <a:bodyPr lIns="38100" tIns="38100" rIns="38100" bIns="38100"/>
          <a:lstStyle>
            <a:lvl1pPr marL="0" marR="0" indent="0" defTabSz="401952">
              <a:lnSpc>
                <a:spcPct val="100000"/>
              </a:lnSpc>
              <a:buClr>
                <a:srgbClr val="E3EBF5"/>
              </a:buClr>
              <a:buSzTx/>
              <a:buFontTx/>
              <a:buNone/>
              <a:defRPr sz="2600">
                <a:solidFill>
                  <a:srgbClr val="E3EBF5"/>
                </a:solidFill>
                <a:uFill>
                  <a:solidFill>
                    <a:srgbClr val="E3EBF5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741252" marR="0" indent="-284120" defTabSz="401952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–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141244" marR="0" indent="-226978" defTabSz="401952">
              <a:lnSpc>
                <a:spcPct val="100000"/>
              </a:lnSpc>
              <a:buClr>
                <a:srgbClr val="000000"/>
              </a:buClr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598373" marR="0" indent="-226978" defTabSz="401952">
              <a:lnSpc>
                <a:spcPct val="100000"/>
              </a:lnSpc>
              <a:buClr>
                <a:srgbClr val="000000"/>
              </a:buClr>
              <a:buFont typeface="Arial"/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055506" marR="0" indent="-226977" defTabSz="401952">
              <a:lnSpc>
                <a:spcPct val="100000"/>
              </a:lnSpc>
              <a:buClr>
                <a:srgbClr val="000000"/>
              </a:buClr>
              <a:buFont typeface="Arial"/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969" name="Shape 1969"/>
          <p:cNvSpPr>
            <a:spLocks noGrp="1"/>
          </p:cNvSpPr>
          <p:nvPr>
            <p:ph type="sldNum" sz="quarter" idx="2"/>
          </p:nvPr>
        </p:nvSpPr>
        <p:spPr>
          <a:xfrm>
            <a:off x="8427501" y="4856213"/>
            <a:ext cx="259323" cy="256480"/>
          </a:xfrm>
          <a:prstGeom prst="rect">
            <a:avLst/>
          </a:prstGeom>
        </p:spPr>
        <p:txBody>
          <a:bodyPr/>
          <a:lstStyle>
            <a:lvl1pPr algn="r" defTabSz="401952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5403433"/>
      </p:ext>
    </p:extLst>
  </p:cSld>
  <p:clrMapOvr>
    <a:masterClrMapping/>
  </p:clrMapOvr>
  <p:transition xmlns:p14="http://schemas.microsoft.com/office/powerpoint/2010/main" spd="med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5" name="image3.jpg" descr="Screen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" y="3"/>
            <a:ext cx="9145589" cy="5125642"/>
          </a:xfrm>
          <a:prstGeom prst="rect">
            <a:avLst/>
          </a:prstGeom>
          <a:ln w="12700">
            <a:miter lim="400000"/>
          </a:ln>
        </p:spPr>
      </p:pic>
      <p:sp>
        <p:nvSpPr>
          <p:cNvPr id="1986" name="Shape 1986"/>
          <p:cNvSpPr>
            <a:spLocks noGrp="1"/>
          </p:cNvSpPr>
          <p:nvPr>
            <p:ph type="sldNum" sz="quarter" idx="2"/>
          </p:nvPr>
        </p:nvSpPr>
        <p:spPr>
          <a:xfrm>
            <a:off x="6178760" y="4582602"/>
            <a:ext cx="374457" cy="369328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372">
              <a:defRPr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8466177"/>
      </p:ext>
    </p:extLst>
  </p:cSld>
  <p:clrMapOvr>
    <a:masterClrMapping/>
  </p:clrMapOvr>
  <p:transition xmlns:p14="http://schemas.microsoft.com/office/powerpoint/2010/main" spd="med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Shape 1993"/>
          <p:cNvSpPr>
            <a:spLocks noGrp="1"/>
          </p:cNvSpPr>
          <p:nvPr>
            <p:ph type="sldNum" sz="quarter" idx="2"/>
          </p:nvPr>
        </p:nvSpPr>
        <p:spPr>
          <a:xfrm>
            <a:off x="6178760" y="4582602"/>
            <a:ext cx="374457" cy="369328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372">
              <a:defRPr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9060531"/>
      </p:ext>
    </p:extLst>
  </p:cSld>
  <p:clrMapOvr>
    <a:masterClrMapping/>
  </p:clrMapOvr>
  <p:transition xmlns:p14="http://schemas.microsoft.com/office/powerpoint/2010/main" spd="med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nn_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" name="Shape 2000"/>
          <p:cNvSpPr>
            <a:spLocks noGrp="1"/>
          </p:cNvSpPr>
          <p:nvPr>
            <p:ph type="title"/>
          </p:nvPr>
        </p:nvSpPr>
        <p:spPr>
          <a:xfrm>
            <a:off x="476273" y="86926"/>
            <a:ext cx="8188325" cy="1132285"/>
          </a:xfrm>
          <a:prstGeom prst="rect">
            <a:avLst/>
          </a:prstGeom>
        </p:spPr>
        <p:txBody>
          <a:bodyPr lIns="0" tIns="0" rIns="0" bIns="0"/>
          <a:lstStyle>
            <a:lvl1pPr marL="0" marR="0">
              <a:defRPr sz="28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2001" name="Shape 2001"/>
          <p:cNvSpPr>
            <a:spLocks noGrp="1"/>
          </p:cNvSpPr>
          <p:nvPr>
            <p:ph type="body" idx="1"/>
          </p:nvPr>
        </p:nvSpPr>
        <p:spPr>
          <a:xfrm>
            <a:off x="476250" y="1219200"/>
            <a:ext cx="8186738" cy="3924300"/>
          </a:xfrm>
          <a:prstGeom prst="rect">
            <a:avLst/>
          </a:prstGeom>
        </p:spPr>
        <p:txBody>
          <a:bodyPr lIns="0" tIns="0" rIns="0" bIns="0"/>
          <a:lstStyle>
            <a:lvl1pPr marL="263517" marR="0" indent="-263517">
              <a:lnSpc>
                <a:spcPct val="100000"/>
              </a:lnSpc>
              <a:spcBef>
                <a:spcPts val="500"/>
              </a:spcBef>
              <a:buClr>
                <a:srgbClr val="00C4FF"/>
              </a:buClr>
              <a:buFont typeface="Verdana"/>
              <a:buChar char="•"/>
              <a:defRPr sz="22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1pPr>
            <a:lvl2pPr marL="803249" marR="0" indent="-263517">
              <a:lnSpc>
                <a:spcPct val="100000"/>
              </a:lnSpc>
              <a:spcBef>
                <a:spcPts val="400"/>
              </a:spcBef>
              <a:buClr>
                <a:srgbClr val="ED610C"/>
              </a:buClr>
              <a:buSzPct val="100000"/>
              <a:buFont typeface="Verdana"/>
              <a:buChar char="•"/>
              <a:defRPr sz="20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2pPr>
            <a:lvl3pPr marL="1344568" marR="0" indent="-268279">
              <a:lnSpc>
                <a:spcPct val="100000"/>
              </a:lnSpc>
              <a:spcBef>
                <a:spcPts val="400"/>
              </a:spcBef>
              <a:buClr>
                <a:srgbClr val="002778"/>
              </a:buClr>
              <a:buSzPct val="100000"/>
              <a:buFont typeface="Verdana"/>
              <a:buChar char="•"/>
              <a:defRPr sz="18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3pPr>
            <a:lvl4pPr marL="1884302" marR="0" indent="-263517">
              <a:lnSpc>
                <a:spcPct val="100000"/>
              </a:lnSpc>
              <a:spcBef>
                <a:spcPts val="300"/>
              </a:spcBef>
              <a:buClr>
                <a:srgbClr val="9D8F83"/>
              </a:buClr>
              <a:buFont typeface="Verdana"/>
              <a:buChar char="•"/>
              <a:defRPr sz="16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4pPr>
            <a:lvl5pPr marL="2424036" marR="0" indent="-277804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defRPr sz="14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002" name="Shape 2002"/>
          <p:cNvSpPr>
            <a:spLocks noGrp="1"/>
          </p:cNvSpPr>
          <p:nvPr>
            <p:ph type="sldNum" sz="quarter" idx="2"/>
          </p:nvPr>
        </p:nvSpPr>
        <p:spPr>
          <a:xfrm>
            <a:off x="4332639" y="4791078"/>
            <a:ext cx="478747" cy="471924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0883218"/>
      </p:ext>
    </p:extLst>
  </p:cSld>
  <p:clrMapOvr>
    <a:masterClrMapping/>
  </p:clrMapOvr>
  <p:transition xmlns:p14="http://schemas.microsoft.com/office/powerpoint/2010/main" spd="med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re et contenu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Shape 2009"/>
          <p:cNvSpPr>
            <a:spLocks noGrp="1"/>
          </p:cNvSpPr>
          <p:nvPr>
            <p:ph type="title"/>
          </p:nvPr>
        </p:nvSpPr>
        <p:spPr>
          <a:xfrm>
            <a:off x="457200" y="205990"/>
            <a:ext cx="8229600" cy="857251"/>
          </a:xfrm>
          <a:prstGeom prst="rect">
            <a:avLst/>
          </a:prstGeom>
          <a:ln>
            <a:round/>
          </a:ln>
        </p:spPr>
        <p:txBody>
          <a:bodyPr lIns="38100" tIns="38100" rIns="38100" bIns="38100"/>
          <a:lstStyle>
            <a:lvl1pPr marL="0" marR="0" algn="ctr" defTabSz="457185">
              <a:defRPr sz="440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Texte du titre</a:t>
            </a:r>
          </a:p>
        </p:txBody>
      </p:sp>
      <p:sp>
        <p:nvSpPr>
          <p:cNvPr id="2010" name="Shape 2010"/>
          <p:cNvSpPr>
            <a:spLocks noGrp="1"/>
          </p:cNvSpPr>
          <p:nvPr>
            <p:ph type="body" idx="1"/>
          </p:nvPr>
        </p:nvSpPr>
        <p:spPr>
          <a:xfrm>
            <a:off x="457200" y="1200149"/>
            <a:ext cx="8229600" cy="3394473"/>
          </a:xfrm>
          <a:prstGeom prst="rect">
            <a:avLst/>
          </a:prstGeom>
          <a:ln>
            <a:round/>
          </a:ln>
        </p:spPr>
        <p:txBody>
          <a:bodyPr lIns="38100" tIns="38100" rIns="38100" bIns="38100"/>
          <a:lstStyle>
            <a:lvl1pPr marL="342889" marR="0" defTabSz="457185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742926" marR="0" defTabSz="457185">
              <a:lnSpc>
                <a:spcPct val="100000"/>
              </a:lnSpc>
              <a:buClr>
                <a:srgbClr val="000000"/>
              </a:buClr>
              <a:buSzPct val="100000"/>
              <a:buFont typeface="Arial"/>
              <a:buChar char="–"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142964" marR="0" defTabSz="457185">
              <a:lnSpc>
                <a:spcPct val="100000"/>
              </a:lnSpc>
              <a:buClr>
                <a:srgbClr val="000000"/>
              </a:buClr>
              <a:buSzPct val="100000"/>
              <a:buFont typeface="Arial"/>
              <a:buChar char="•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600148" marR="0" defTabSz="457185">
              <a:lnSpc>
                <a:spcPct val="100000"/>
              </a:lnSpc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057334" marR="0" defTabSz="457185">
              <a:lnSpc>
                <a:spcPct val="100000"/>
              </a:lnSpc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011" name="Shape 2011"/>
          <p:cNvSpPr>
            <a:spLocks noGrp="1"/>
          </p:cNvSpPr>
          <p:nvPr>
            <p:ph type="sldNum" sz="quarter" idx="2"/>
          </p:nvPr>
        </p:nvSpPr>
        <p:spPr>
          <a:xfrm>
            <a:off x="8338470" y="4768886"/>
            <a:ext cx="348353" cy="353943"/>
          </a:xfrm>
          <a:prstGeom prst="rect">
            <a:avLst/>
          </a:prstGeom>
          <a:ln>
            <a:round/>
          </a:ln>
        </p:spPr>
        <p:txBody>
          <a:bodyPr lIns="38100" tIns="38100" rIns="38100" bIns="38100" anchor="ctr"/>
          <a:lstStyle>
            <a:lvl1pPr algn="r" defTabSz="457185">
              <a:defRPr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8576424"/>
      </p:ext>
    </p:extLst>
  </p:cSld>
  <p:clrMapOvr>
    <a:masterClrMapping/>
  </p:clrMapOvr>
  <p:transition xmlns:p14="http://schemas.microsoft.com/office/powerpoint/2010/main" spd="med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 - 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8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" y="3"/>
            <a:ext cx="9145589" cy="5125642"/>
          </a:xfrm>
          <a:prstGeom prst="rect">
            <a:avLst/>
          </a:prstGeom>
        </p:spPr>
      </p:pic>
      <p:sp>
        <p:nvSpPr>
          <p:cNvPr id="2019" name="Shape 2019"/>
          <p:cNvSpPr/>
          <p:nvPr/>
        </p:nvSpPr>
        <p:spPr>
          <a:xfrm>
            <a:off x="235874" y="4751619"/>
            <a:ext cx="4800601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914372" hangingPunct="0">
              <a:spcBef>
                <a:spcPts val="200"/>
              </a:spcBef>
              <a:buClr>
                <a:srgbClr val="000000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  <a:p>
            <a:pPr defTabSz="914372" hangingPunct="0">
              <a:spcBef>
                <a:spcPts val="200"/>
              </a:spcBef>
              <a:buClr>
                <a:srgbClr val="929292"/>
              </a:buClr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Copyright © 2013 Canadian Diabetes Association </a:t>
            </a:r>
          </a:p>
        </p:txBody>
      </p:sp>
      <p:sp>
        <p:nvSpPr>
          <p:cNvPr id="2020" name="Shape 2020"/>
          <p:cNvSpPr>
            <a:spLocks noGrp="1"/>
          </p:cNvSpPr>
          <p:nvPr>
            <p:ph type="body" sz="half" idx="13"/>
          </p:nvPr>
        </p:nvSpPr>
        <p:spPr>
          <a:xfrm>
            <a:off x="457200" y="1631156"/>
            <a:ext cx="4040188" cy="2963467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89" marR="0">
              <a:lnSpc>
                <a:spcPct val="100000"/>
              </a:lnSpc>
              <a:spcBef>
                <a:spcPts val="500"/>
              </a:spcBef>
              <a:buClr>
                <a:srgbClr val="FF2600"/>
              </a:buClr>
              <a:buSzPct val="80000"/>
              <a:buFontTx/>
              <a:buChar char="•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2021" name="Shape 2021"/>
          <p:cNvSpPr>
            <a:spLocks noGrp="1"/>
          </p:cNvSpPr>
          <p:nvPr>
            <p:ph type="body" sz="quarter" idx="14"/>
          </p:nvPr>
        </p:nvSpPr>
        <p:spPr>
          <a:xfrm>
            <a:off x="4645033" y="1151338"/>
            <a:ext cx="4041775" cy="479822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b"/>
          <a:lstStyle>
            <a:lvl1pPr marL="0" marR="0" indent="0">
              <a:lnSpc>
                <a:spcPct val="100000"/>
              </a:lnSpc>
              <a:spcBef>
                <a:spcPts val="500"/>
              </a:spcBef>
              <a:buClr>
                <a:srgbClr val="FF2600"/>
              </a:buClr>
              <a:buSzTx/>
              <a:buFontTx/>
              <a:buNone/>
              <a:defRPr sz="2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2022" name="Shape 2022"/>
          <p:cNvSpPr>
            <a:spLocks noGrp="1"/>
          </p:cNvSpPr>
          <p:nvPr>
            <p:ph type="body" sz="half" idx="15"/>
          </p:nvPr>
        </p:nvSpPr>
        <p:spPr>
          <a:xfrm>
            <a:off x="4645033" y="1631156"/>
            <a:ext cx="4041775" cy="2963467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89" marR="0">
              <a:lnSpc>
                <a:spcPct val="100000"/>
              </a:lnSpc>
              <a:spcBef>
                <a:spcPts val="500"/>
              </a:spcBef>
              <a:buClr>
                <a:srgbClr val="FF2600"/>
              </a:buClr>
              <a:buSzPct val="80000"/>
              <a:buFontTx/>
              <a:buChar char="•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2023" name="Shape 2023"/>
          <p:cNvSpPr>
            <a:spLocks noGrp="1"/>
          </p:cNvSpPr>
          <p:nvPr>
            <p:ph type="title"/>
          </p:nvPr>
        </p:nvSpPr>
        <p:spPr>
          <a:xfrm>
            <a:off x="457200" y="170342"/>
            <a:ext cx="8229600" cy="928524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0" marR="0">
              <a:defRPr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024" name="Shape 2024"/>
          <p:cNvSpPr>
            <a:spLocks noGrp="1"/>
          </p:cNvSpPr>
          <p:nvPr>
            <p:ph type="body" sz="quarter" idx="1"/>
          </p:nvPr>
        </p:nvSpPr>
        <p:spPr>
          <a:xfrm>
            <a:off x="457200" y="1076599"/>
            <a:ext cx="4040188" cy="554558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b"/>
          <a:lstStyle>
            <a:lvl1pPr marL="0" marR="0" indent="0">
              <a:lnSpc>
                <a:spcPct val="100000"/>
              </a:lnSpc>
              <a:spcBef>
                <a:spcPts val="500"/>
              </a:spcBef>
              <a:buClr>
                <a:srgbClr val="FF2600"/>
              </a:buClr>
              <a:buSzTx/>
              <a:buFontTx/>
              <a:buNone/>
              <a:defRPr sz="2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457185" marR="0" indent="0">
              <a:lnSpc>
                <a:spcPct val="100000"/>
              </a:lnSpc>
              <a:spcBef>
                <a:spcPts val="400"/>
              </a:spcBef>
              <a:buClr>
                <a:srgbClr val="FF2600"/>
              </a:buClr>
              <a:buSzTx/>
              <a:buFontTx/>
              <a:buNone/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914372" marR="0" indent="0">
              <a:lnSpc>
                <a:spcPct val="100000"/>
              </a:lnSpc>
              <a:spcBef>
                <a:spcPts val="400"/>
              </a:spcBef>
              <a:buClr>
                <a:srgbClr val="FF2600"/>
              </a:buClr>
              <a:buSzTx/>
              <a:buFontTx/>
              <a:buNone/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371556" marR="0" indent="0">
              <a:lnSpc>
                <a:spcPct val="100000"/>
              </a:lnSpc>
              <a:spcBef>
                <a:spcPts val="300"/>
              </a:spcBef>
              <a:buClr>
                <a:srgbClr val="FF2600"/>
              </a:buClr>
              <a:buSzTx/>
              <a:buNone/>
              <a:defRPr sz="16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1828742" marR="0" indent="0">
              <a:lnSpc>
                <a:spcPct val="100000"/>
              </a:lnSpc>
              <a:spcBef>
                <a:spcPts val="300"/>
              </a:spcBef>
              <a:buClr>
                <a:srgbClr val="FF2600"/>
              </a:buClr>
              <a:buSzTx/>
              <a:buNone/>
              <a:defRPr sz="16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025" name="Shape 2025"/>
          <p:cNvSpPr>
            <a:spLocks noGrp="1"/>
          </p:cNvSpPr>
          <p:nvPr>
            <p:ph type="sldNum" sz="quarter" idx="2"/>
          </p:nvPr>
        </p:nvSpPr>
        <p:spPr>
          <a:xfrm>
            <a:off x="8302102" y="4831570"/>
            <a:ext cx="384721" cy="379591"/>
          </a:xfrm>
          <a:prstGeom prst="rect">
            <a:avLst/>
          </a:prstGeom>
        </p:spPr>
        <p:txBody>
          <a:bodyPr/>
          <a:lstStyle>
            <a:lvl1pPr algn="r" defTabSz="914372"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8384007"/>
      </p:ext>
    </p:extLst>
  </p:cSld>
  <p:clrMapOvr>
    <a:masterClrMapping/>
  </p:clrMapOvr>
  <p:transition xmlns:p14="http://schemas.microsoft.com/office/powerpoint/2010/main" spd="med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Shape 2032"/>
          <p:cNvSpPr>
            <a:spLocks noGrp="1"/>
          </p:cNvSpPr>
          <p:nvPr>
            <p:ph type="title"/>
          </p:nvPr>
        </p:nvSpPr>
        <p:spPr>
          <a:xfrm>
            <a:off x="403701" y="642938"/>
            <a:ext cx="7886701" cy="604158"/>
          </a:xfrm>
          <a:prstGeom prst="rect">
            <a:avLst/>
          </a:prstGeom>
        </p:spPr>
        <p:txBody>
          <a:bodyPr lIns="32145" tIns="32145" rIns="32145" bIns="32145" anchor="t">
            <a:normAutofit/>
          </a:bodyPr>
          <a:lstStyle>
            <a:lvl1pPr marL="0" marR="0">
              <a:defRPr sz="2500">
                <a:solidFill>
                  <a:srgbClr val="262626"/>
                </a:solidFill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2033" name="Shape 2033"/>
          <p:cNvSpPr>
            <a:spLocks noGrp="1"/>
          </p:cNvSpPr>
          <p:nvPr>
            <p:ph type="body" idx="1"/>
          </p:nvPr>
        </p:nvSpPr>
        <p:spPr>
          <a:xfrm>
            <a:off x="628653" y="1551907"/>
            <a:ext cx="7920265" cy="2948669"/>
          </a:xfrm>
          <a:prstGeom prst="rect">
            <a:avLst/>
          </a:prstGeom>
        </p:spPr>
        <p:txBody>
          <a:bodyPr lIns="32145" tIns="32145" rIns="32145" bIns="32145">
            <a:normAutofit/>
          </a:bodyPr>
          <a:lstStyle>
            <a:lvl1pPr marL="342884" marR="0" indent="-342884">
              <a:lnSpc>
                <a:spcPct val="100000"/>
              </a:lnSpc>
              <a:spcBef>
                <a:spcPts val="500"/>
              </a:spcBef>
              <a:buClr>
                <a:srgbClr val="880038"/>
              </a:buClr>
              <a:buFont typeface="Verdana"/>
              <a:buChar char="•"/>
              <a:defRPr sz="2100">
                <a:solidFill>
                  <a:srgbClr val="262626"/>
                </a:solidFill>
                <a:uFillTx/>
              </a:defRPr>
            </a:lvl1pPr>
            <a:lvl2pPr marL="742913" marR="0" indent="-285737">
              <a:lnSpc>
                <a:spcPct val="100000"/>
              </a:lnSpc>
              <a:spcBef>
                <a:spcPts val="500"/>
              </a:spcBef>
              <a:buClr>
                <a:srgbClr val="880038"/>
              </a:buClr>
              <a:buSzPct val="100000"/>
              <a:buFont typeface="Verdana"/>
              <a:buChar char="•"/>
              <a:defRPr sz="2100">
                <a:solidFill>
                  <a:srgbClr val="262626"/>
                </a:solidFill>
                <a:uFillTx/>
              </a:defRPr>
            </a:lvl2pPr>
            <a:lvl3pPr marL="1142945" marR="0" indent="-228588">
              <a:lnSpc>
                <a:spcPct val="100000"/>
              </a:lnSpc>
              <a:buClr>
                <a:srgbClr val="880038"/>
              </a:buClr>
              <a:buSzPct val="100000"/>
              <a:buFont typeface="Verdana"/>
              <a:buChar char="•"/>
              <a:defRPr sz="2100">
                <a:solidFill>
                  <a:srgbClr val="262626"/>
                </a:solidFill>
                <a:uFillTx/>
              </a:defRPr>
            </a:lvl3pPr>
            <a:lvl4pPr marL="1600122" marR="0" indent="-228588">
              <a:lnSpc>
                <a:spcPct val="100000"/>
              </a:lnSpc>
              <a:spcBef>
                <a:spcPts val="500"/>
              </a:spcBef>
              <a:buClr>
                <a:srgbClr val="880038"/>
              </a:buClr>
              <a:buFont typeface="Verdana"/>
              <a:buChar char="•"/>
              <a:defRPr sz="2100">
                <a:solidFill>
                  <a:srgbClr val="262626"/>
                </a:solidFill>
                <a:uFillTx/>
              </a:defRPr>
            </a:lvl4pPr>
            <a:lvl5pPr marL="2057301" marR="0" indent="-228587">
              <a:lnSpc>
                <a:spcPct val="100000"/>
              </a:lnSpc>
              <a:spcBef>
                <a:spcPts val="500"/>
              </a:spcBef>
              <a:buClr>
                <a:srgbClr val="880038"/>
              </a:buClr>
              <a:buFont typeface="Verdana"/>
              <a:buChar char="•"/>
              <a:defRPr sz="2100">
                <a:solidFill>
                  <a:srgbClr val="262626"/>
                </a:solidFill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034" name="Shape 2034"/>
          <p:cNvSpPr>
            <a:spLocks noGrp="1"/>
          </p:cNvSpPr>
          <p:nvPr>
            <p:ph type="sldNum" sz="quarter" idx="2"/>
          </p:nvPr>
        </p:nvSpPr>
        <p:spPr>
          <a:xfrm>
            <a:off x="8195925" y="4848227"/>
            <a:ext cx="490876" cy="369328"/>
          </a:xfrm>
          <a:prstGeom prst="rect">
            <a:avLst/>
          </a:prstGeom>
        </p:spPr>
        <p:txBody>
          <a:bodyPr lIns="45718" tIns="45718" rIns="45718" bIns="45718"/>
          <a:lstStyle>
            <a:lvl1pPr algn="r" defTabSz="914358">
              <a:defRPr>
                <a:solidFill>
                  <a:srgbClr val="001965"/>
                </a:solidFill>
                <a:uFillTx/>
              </a:defRPr>
            </a:lvl1pPr>
          </a:lstStyle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‹#›</a:t>
            </a:fld>
            <a:endParaRPr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93363931"/>
      </p:ext>
    </p:extLst>
  </p:cSld>
  <p:clrMapOvr>
    <a:masterClrMapping/>
  </p:clrMapOvr>
  <p:transition xmlns:p14="http://schemas.microsoft.com/office/powerpoint/2010/main" spd="med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Shape 2041"/>
          <p:cNvSpPr>
            <a:spLocks noGrp="1"/>
          </p:cNvSpPr>
          <p:nvPr>
            <p:ph type="title"/>
          </p:nvPr>
        </p:nvSpPr>
        <p:spPr>
          <a:xfrm>
            <a:off x="457200" y="205991"/>
            <a:ext cx="8229600" cy="857251"/>
          </a:xfrm>
          <a:prstGeom prst="rect">
            <a:avLst/>
          </a:prstGeom>
        </p:spPr>
        <p:txBody>
          <a:bodyPr lIns="45718" tIns="45718" rIns="45718" bIns="45718" anchor="t">
            <a:normAutofit/>
          </a:bodyPr>
          <a:lstStyle>
            <a:lvl1pPr marL="0" marR="0">
              <a:defRPr b="0">
                <a:solidFill>
                  <a:srgbClr val="86113A"/>
                </a:solidFill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2042" name="Shape 204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>
            <a:lvl1pPr marL="342884" marR="0" indent="-342884">
              <a:lnSpc>
                <a:spcPct val="100000"/>
              </a:lnSpc>
              <a:spcBef>
                <a:spcPts val="500"/>
              </a:spcBef>
              <a:buClr>
                <a:srgbClr val="880038"/>
              </a:buClr>
              <a:buFont typeface="Verdana"/>
              <a:buChar char="•"/>
              <a:defRPr sz="1800">
                <a:solidFill>
                  <a:srgbClr val="001965"/>
                </a:solidFill>
                <a:uFillTx/>
              </a:defRPr>
            </a:lvl1pPr>
            <a:lvl2pPr marL="654996" marR="0" indent="-197817">
              <a:lnSpc>
                <a:spcPct val="100000"/>
              </a:lnSpc>
              <a:spcBef>
                <a:spcPts val="500"/>
              </a:spcBef>
              <a:buClr>
                <a:srgbClr val="880038"/>
              </a:buClr>
              <a:buSzPct val="100000"/>
              <a:buFont typeface="Verdana"/>
              <a:buChar char="•"/>
              <a:defRPr sz="1800">
                <a:solidFill>
                  <a:srgbClr val="001965"/>
                </a:solidFill>
                <a:uFillTx/>
              </a:defRPr>
            </a:lvl2pPr>
            <a:lvl3pPr marL="1208257" marR="0" indent="-293899">
              <a:lnSpc>
                <a:spcPct val="100000"/>
              </a:lnSpc>
              <a:buClr>
                <a:srgbClr val="880038"/>
              </a:buClr>
              <a:buSzPct val="100000"/>
              <a:buFont typeface="Verdana"/>
              <a:buChar char="•"/>
              <a:defRPr sz="1800">
                <a:solidFill>
                  <a:srgbClr val="001965"/>
                </a:solidFill>
                <a:uFillTx/>
              </a:defRPr>
            </a:lvl3pPr>
            <a:lvl4pPr marL="1714416" marR="0" indent="-342882">
              <a:lnSpc>
                <a:spcPct val="100000"/>
              </a:lnSpc>
              <a:spcBef>
                <a:spcPts val="500"/>
              </a:spcBef>
              <a:buClr>
                <a:srgbClr val="880038"/>
              </a:buClr>
              <a:buFont typeface="Verdana"/>
              <a:buChar char="•"/>
              <a:defRPr sz="1800">
                <a:solidFill>
                  <a:srgbClr val="001965"/>
                </a:solidFill>
                <a:uFillTx/>
              </a:defRPr>
            </a:lvl4pPr>
            <a:lvl5pPr marL="2171595" marR="0" indent="-342881">
              <a:lnSpc>
                <a:spcPct val="100000"/>
              </a:lnSpc>
              <a:spcBef>
                <a:spcPts val="500"/>
              </a:spcBef>
              <a:buClr>
                <a:srgbClr val="880038"/>
              </a:buClr>
              <a:buFont typeface="Verdana"/>
              <a:buChar char="•"/>
              <a:defRPr sz="1800">
                <a:solidFill>
                  <a:srgbClr val="001965"/>
                </a:solidFill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043" name="Shape 2043"/>
          <p:cNvSpPr>
            <a:spLocks noGrp="1"/>
          </p:cNvSpPr>
          <p:nvPr>
            <p:ph type="sldNum" sz="quarter" idx="2"/>
          </p:nvPr>
        </p:nvSpPr>
        <p:spPr>
          <a:xfrm>
            <a:off x="8195925" y="4848227"/>
            <a:ext cx="490876" cy="369328"/>
          </a:xfrm>
          <a:prstGeom prst="rect">
            <a:avLst/>
          </a:prstGeom>
        </p:spPr>
        <p:txBody>
          <a:bodyPr lIns="45718" tIns="45718" rIns="45718" bIns="45718"/>
          <a:lstStyle>
            <a:lvl1pPr algn="r" defTabSz="914358">
              <a:defRPr>
                <a:solidFill>
                  <a:srgbClr val="001965"/>
                </a:solidFill>
                <a:uFillTx/>
              </a:defRPr>
            </a:lvl1pPr>
          </a:lstStyle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‹#›</a:t>
            </a:fld>
            <a:endParaRPr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76201185"/>
      </p:ext>
    </p:extLst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Fireball copi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 anchor="b"/>
          <a:lstStyle>
            <a:lvl1pPr marL="41275" marR="41275" algn="r">
              <a:defRPr sz="4200" b="0" i="1">
                <a:solidFill>
                  <a:srgbClr val="FFD479"/>
                </a:solidFill>
                <a:uFill>
                  <a:solidFill>
                    <a:srgbClr val="FFD47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Texte du titre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idx="1"/>
          </p:nvPr>
        </p:nvSpPr>
        <p:spPr>
          <a:xfrm>
            <a:off x="685800" y="1543050"/>
            <a:ext cx="7772400" cy="3600450"/>
          </a:xfrm>
          <a:prstGeom prst="rect">
            <a:avLst/>
          </a:prstGeom>
        </p:spPr>
        <p:txBody>
          <a:bodyPr/>
          <a:lstStyle>
            <a:lvl1pPr marL="384163" marR="41275">
              <a:lnSpc>
                <a:spcPct val="100000"/>
              </a:lnSpc>
              <a:spcBef>
                <a:spcPts val="700"/>
              </a:spcBef>
              <a:buClr>
                <a:srgbClr val="FFD479"/>
              </a:buClr>
              <a:buFont typeface="Times New Roman"/>
              <a:buChar char="•"/>
              <a:defRPr sz="3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84200" marR="41275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–"/>
              <a:defRPr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84239" marR="41275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•"/>
              <a:defRPr sz="2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41423" marR="41275">
              <a:lnSpc>
                <a:spcPct val="100000"/>
              </a:lnSpc>
              <a:buClr>
                <a:srgbClr val="FFD479"/>
              </a:buClr>
              <a:buFont typeface="Times New Roman"/>
              <a:defRPr sz="1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98607" marR="41275">
              <a:lnSpc>
                <a:spcPct val="100000"/>
              </a:lnSpc>
              <a:buClr>
                <a:srgbClr val="FFD479"/>
              </a:buClr>
              <a:buFont typeface="Times New Roman"/>
              <a:buChar char="•"/>
              <a:defRPr sz="1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9" name="Shape 139"/>
          <p:cNvSpPr>
            <a:spLocks noGrp="1"/>
          </p:cNvSpPr>
          <p:nvPr>
            <p:ph type="sldNum" sz="quarter" idx="2"/>
          </p:nvPr>
        </p:nvSpPr>
        <p:spPr>
          <a:xfrm>
            <a:off x="7313355" y="4725114"/>
            <a:ext cx="384721" cy="37959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0354940"/>
      </p:ext>
    </p:extLst>
  </p:cSld>
  <p:clrMapOvr>
    <a:masterClrMapping/>
  </p:clrMapOvr>
  <p:transition xmlns:p14="http://schemas.microsoft.com/office/powerpoint/2010/main" spd="med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cean"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2050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rgbClr val="675E4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912771" hangingPunct="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1" name="Shape 2051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rgbClr val="A9A57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912771" hangingPunct="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2" name="Shape 2052"/>
          <p:cNvSpPr>
            <a:spLocks noGrp="1"/>
          </p:cNvSpPr>
          <p:nvPr>
            <p:ph type="title"/>
          </p:nvPr>
        </p:nvSpPr>
        <p:spPr>
          <a:xfrm>
            <a:off x="457200" y="69067"/>
            <a:ext cx="7620000" cy="1131095"/>
          </a:xfrm>
          <a:prstGeom prst="rect">
            <a:avLst/>
          </a:prstGeom>
        </p:spPr>
        <p:txBody>
          <a:bodyPr lIns="45713" tIns="45713" rIns="45713" bIns="45713">
            <a:normAutofit/>
          </a:bodyPr>
          <a:lstStyle>
            <a:lvl1pPr marL="0" marR="0" algn="ctr" defTabSz="914216">
              <a:defRPr sz="4400" b="0" spc="-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Texte du titre</a:t>
            </a:r>
          </a:p>
        </p:txBody>
      </p:sp>
      <p:sp>
        <p:nvSpPr>
          <p:cNvPr id="2053" name="Shape 205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943350"/>
          </a:xfrm>
          <a:prstGeom prst="rect">
            <a:avLst/>
          </a:prstGeom>
        </p:spPr>
        <p:txBody>
          <a:bodyPr lIns="45713" tIns="45713" rIns="45713" bIns="45713">
            <a:normAutofit/>
          </a:bodyPr>
          <a:lstStyle>
            <a:lvl1pPr marL="342830" marR="0" indent="-228552" defTabSz="914216">
              <a:lnSpc>
                <a:spcPct val="100000"/>
              </a:lnSpc>
              <a:spcBef>
                <a:spcPts val="700"/>
              </a:spcBef>
              <a:buClr>
                <a:srgbClr val="A9A57C"/>
              </a:buClr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824246" marR="0" indent="-326506" defTabSz="914216">
              <a:lnSpc>
                <a:spcPct val="100000"/>
              </a:lnSpc>
              <a:spcBef>
                <a:spcPts val="700"/>
              </a:spcBef>
              <a:buClr>
                <a:srgbClr val="A9A57C"/>
              </a:buClr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59584" marR="0" indent="-304736" defTabSz="914216">
              <a:lnSpc>
                <a:spcPct val="100000"/>
              </a:lnSpc>
              <a:spcBef>
                <a:spcPts val="700"/>
              </a:spcBef>
              <a:buClr>
                <a:srgbClr val="A9A57C"/>
              </a:buClr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77640" marR="0" indent="-365683" defTabSz="914216">
              <a:lnSpc>
                <a:spcPct val="100000"/>
              </a:lnSpc>
              <a:spcBef>
                <a:spcPts val="700"/>
              </a:spcBef>
              <a:buClr>
                <a:srgbClr val="A9A57C"/>
              </a:buClr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234747" marR="0" indent="-365684" defTabSz="914216">
              <a:lnSpc>
                <a:spcPct val="100000"/>
              </a:lnSpc>
              <a:spcBef>
                <a:spcPts val="700"/>
              </a:spcBef>
              <a:buClr>
                <a:srgbClr val="A9A57C"/>
              </a:buClr>
              <a:buFont typeface="Arial"/>
              <a:buChar char="❖"/>
              <a:defRPr sz="3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054" name="Shape 2054"/>
          <p:cNvSpPr>
            <a:spLocks noGrp="1"/>
          </p:cNvSpPr>
          <p:nvPr>
            <p:ph type="sldNum" sz="quarter" idx="2"/>
          </p:nvPr>
        </p:nvSpPr>
        <p:spPr>
          <a:xfrm>
            <a:off x="8531227" y="4246577"/>
            <a:ext cx="549276" cy="276999"/>
          </a:xfrm>
          <a:prstGeom prst="rect">
            <a:avLst/>
          </a:prstGeom>
          <a:ln w="19050">
            <a:solidFill>
              <a:srgbClr val="FFFFFF"/>
            </a:solidFill>
            <a:bevel/>
          </a:ln>
        </p:spPr>
        <p:txBody>
          <a:bodyPr wrap="square" lIns="0" tIns="0" rIns="0" bIns="0" anchor="ctr"/>
          <a:lstStyle>
            <a:lvl1pPr defTabSz="455589">
              <a:defRPr sz="180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3432857"/>
      </p:ext>
    </p:extLst>
  </p:cSld>
  <p:clrMapOvr>
    <a:masterClrMapping/>
  </p:clrMapOvr>
  <p:transition xmlns:p14="http://schemas.microsoft.com/office/powerpoint/2010/main" spd="med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re et puces - Gauche copi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Shape 2061"/>
          <p:cNvSpPr>
            <a:spLocks noGrp="1"/>
          </p:cNvSpPr>
          <p:nvPr>
            <p:ph type="title"/>
          </p:nvPr>
        </p:nvSpPr>
        <p:spPr>
          <a:xfrm>
            <a:off x="635000" y="108517"/>
            <a:ext cx="7861300" cy="1345076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>
            <a:normAutofit/>
          </a:bodyPr>
          <a:lstStyle>
            <a:lvl1pPr marL="0" marR="0" algn="ctr">
              <a:defRPr sz="38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2062" name="Shape 2062"/>
          <p:cNvSpPr>
            <a:spLocks noGrp="1"/>
          </p:cNvSpPr>
          <p:nvPr>
            <p:ph type="body" sz="half" idx="1"/>
          </p:nvPr>
        </p:nvSpPr>
        <p:spPr>
          <a:xfrm>
            <a:off x="635000" y="847727"/>
            <a:ext cx="3835400" cy="429577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>
            <a:normAutofit/>
          </a:bodyPr>
          <a:lstStyle>
            <a:lvl1pPr marL="631795" marR="0" indent="-377806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1pPr>
            <a:lvl2pPr marL="1088970" marR="0" indent="-377806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2pPr>
            <a:lvl3pPr marL="1546150" marR="0" indent="-377806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3pPr>
            <a:lvl4pPr marL="2003329" marR="0" indent="-377806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4pPr>
            <a:lvl5pPr marL="2460506" marR="0" indent="-377806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063" name="Shape 2063"/>
          <p:cNvSpPr>
            <a:spLocks noGrp="1"/>
          </p:cNvSpPr>
          <p:nvPr>
            <p:ph type="sldNum" sz="quarter" idx="2"/>
          </p:nvPr>
        </p:nvSpPr>
        <p:spPr>
          <a:xfrm>
            <a:off x="6304140" y="4644168"/>
            <a:ext cx="249060" cy="246217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457177">
              <a:defRPr sz="1000">
                <a:solidFill>
                  <a:srgbClr val="888888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8328002"/>
      </p:ext>
    </p:extLst>
  </p:cSld>
  <p:clrMapOvr>
    <a:masterClrMapping/>
  </p:clrMapOvr>
  <p:transition xmlns:p14="http://schemas.microsoft.com/office/powerpoint/2010/main" spd="med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 0">
    <p:bg>
      <p:bgPr>
        <a:gradFill flip="none" rotWithShape="1">
          <a:gsLst>
            <a:gs pos="0">
              <a:srgbClr val="FFFFFF"/>
            </a:gs>
            <a:gs pos="75000">
              <a:srgbClr val="FFFFFF"/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Shape 2070"/>
          <p:cNvSpPr>
            <a:spLocks noGrp="1"/>
          </p:cNvSpPr>
          <p:nvPr>
            <p:ph type="title"/>
          </p:nvPr>
        </p:nvSpPr>
        <p:spPr>
          <a:xfrm>
            <a:off x="457200" y="205991"/>
            <a:ext cx="7620000" cy="857251"/>
          </a:xfrm>
          <a:prstGeom prst="rect">
            <a:avLst/>
          </a:prstGeom>
        </p:spPr>
        <p:txBody>
          <a:bodyPr lIns="45713" tIns="45713" rIns="45713" bIns="45713">
            <a:normAutofit/>
          </a:bodyPr>
          <a:lstStyle>
            <a:lvl1pPr marL="0" marR="0" defTabSz="914278">
              <a:defRPr sz="4600" b="0" spc="-100">
                <a:solidFill>
                  <a:srgbClr val="675E47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Texte du titre</a:t>
            </a:r>
          </a:p>
        </p:txBody>
      </p:sp>
      <p:sp>
        <p:nvSpPr>
          <p:cNvPr id="2071" name="Shape 2071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lIns="45713" tIns="45713" rIns="45713" bIns="45713">
            <a:normAutofit/>
          </a:bodyPr>
          <a:lstStyle>
            <a:lvl1pPr marL="342853" marR="0" indent="-228567" defTabSz="914278">
              <a:lnSpc>
                <a:spcPct val="100000"/>
              </a:lnSpc>
              <a:spcBef>
                <a:spcPts val="500"/>
              </a:spcBef>
              <a:buClr>
                <a:srgbClr val="A9A57C"/>
              </a:buClr>
              <a:buFont typeface="Arial"/>
              <a:buChar char="•"/>
              <a:defRPr sz="2200">
                <a:solidFill>
                  <a:srgbClr val="2F2B2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662851" marR="0" indent="-251425" defTabSz="914278">
              <a:lnSpc>
                <a:spcPct val="100000"/>
              </a:lnSpc>
              <a:spcBef>
                <a:spcPts val="500"/>
              </a:spcBef>
              <a:buClr>
                <a:srgbClr val="A9A57C"/>
              </a:buClr>
              <a:buSzPct val="100000"/>
              <a:buFont typeface="Arial"/>
              <a:buChar char="•"/>
              <a:defRPr sz="2200">
                <a:solidFill>
                  <a:srgbClr val="2F2B2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056495" marR="0" indent="-279362" defTabSz="914278">
              <a:lnSpc>
                <a:spcPct val="100000"/>
              </a:lnSpc>
              <a:buClr>
                <a:srgbClr val="A9A57C"/>
              </a:buClr>
              <a:buSzPct val="100000"/>
              <a:buFont typeface="Arial"/>
              <a:buChar char="•"/>
              <a:defRPr sz="2200">
                <a:solidFill>
                  <a:srgbClr val="2F2B2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365701" marR="0" indent="-314280" defTabSz="914278">
              <a:lnSpc>
                <a:spcPct val="100000"/>
              </a:lnSpc>
              <a:spcBef>
                <a:spcPts val="500"/>
              </a:spcBef>
              <a:buClr>
                <a:srgbClr val="A9A57C"/>
              </a:buClr>
              <a:buFont typeface="Arial"/>
              <a:buChar char="•"/>
              <a:defRPr sz="2200">
                <a:solidFill>
                  <a:srgbClr val="2F2B2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1684879" marR="0" indent="-359178" defTabSz="914278">
              <a:lnSpc>
                <a:spcPct val="100000"/>
              </a:lnSpc>
              <a:spcBef>
                <a:spcPts val="500"/>
              </a:spcBef>
              <a:buClr>
                <a:srgbClr val="A9A57C"/>
              </a:buClr>
              <a:buFont typeface="Arial"/>
              <a:buChar char="•"/>
              <a:defRPr sz="2200">
                <a:solidFill>
                  <a:srgbClr val="2F2B2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072" name="Shape 2072"/>
          <p:cNvSpPr>
            <a:spLocks noGrp="1"/>
          </p:cNvSpPr>
          <p:nvPr>
            <p:ph type="sldNum" sz="quarter" idx="2"/>
          </p:nvPr>
        </p:nvSpPr>
        <p:spPr>
          <a:xfrm>
            <a:off x="8531810" y="4246817"/>
            <a:ext cx="548641" cy="276999"/>
          </a:xfrm>
          <a:prstGeom prst="rect">
            <a:avLst/>
          </a:prstGeom>
          <a:ln w="19050">
            <a:solidFill>
              <a:srgbClr val="FFFFFF"/>
            </a:solidFill>
            <a:round/>
          </a:ln>
        </p:spPr>
        <p:txBody>
          <a:bodyPr wrap="square" lIns="0" tIns="0" rIns="0" bIns="0" anchor="ctr"/>
          <a:lstStyle>
            <a:lvl1pPr defTabSz="914278">
              <a:defRPr sz="180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9082222"/>
      </p:ext>
    </p:extLst>
  </p:cSld>
  <p:clrMapOvr>
    <a:masterClrMapping/>
  </p:clrMapOvr>
  <p:transition xmlns:p14="http://schemas.microsoft.com/office/powerpoint/2010/main" spd="med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nging_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Shape 2079"/>
          <p:cNvSpPr>
            <a:spLocks noGrp="1"/>
          </p:cNvSpPr>
          <p:nvPr>
            <p:ph type="title"/>
          </p:nvPr>
        </p:nvSpPr>
        <p:spPr>
          <a:xfrm>
            <a:off x="476251" y="86926"/>
            <a:ext cx="8188326" cy="11322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defTabSz="914278">
              <a:defRPr sz="26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2080" name="Shape 2080"/>
          <p:cNvSpPr>
            <a:spLocks noGrp="1"/>
          </p:cNvSpPr>
          <p:nvPr>
            <p:ph type="body" idx="1"/>
          </p:nvPr>
        </p:nvSpPr>
        <p:spPr>
          <a:xfrm>
            <a:off x="476250" y="1219200"/>
            <a:ext cx="8186740" cy="39243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63488" marR="0" indent="-263488" defTabSz="914278">
              <a:lnSpc>
                <a:spcPct val="100000"/>
              </a:lnSpc>
              <a:spcBef>
                <a:spcPts val="500"/>
              </a:spcBef>
              <a:buClr>
                <a:srgbClr val="00C4FF"/>
              </a:buClr>
              <a:buFont typeface="Verdana"/>
              <a:buChar char="•"/>
              <a:defRPr sz="20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1pPr>
            <a:lvl2pPr marL="832443" marR="0" indent="-292765" defTabSz="914278">
              <a:lnSpc>
                <a:spcPct val="100000"/>
              </a:lnSpc>
              <a:spcBef>
                <a:spcPts val="500"/>
              </a:spcBef>
              <a:buClr>
                <a:srgbClr val="00C4FF"/>
              </a:buClr>
              <a:buSzPct val="100000"/>
              <a:buFont typeface="Verdana"/>
              <a:buChar char="•"/>
              <a:defRPr sz="20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2pPr>
            <a:lvl3pPr marL="1320045" marR="0" indent="-243863" defTabSz="914278">
              <a:lnSpc>
                <a:spcPct val="100000"/>
              </a:lnSpc>
              <a:buClr>
                <a:srgbClr val="00C4FF"/>
              </a:buClr>
              <a:buSzPct val="100000"/>
              <a:buFont typeface="Verdana"/>
              <a:buChar char="•"/>
              <a:defRPr sz="2000"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3pPr>
            <a:lvl4pPr marL="1997032" marR="0" indent="-376412" defTabSz="914278">
              <a:lnSpc>
                <a:spcPct val="100000"/>
              </a:lnSpc>
              <a:spcBef>
                <a:spcPts val="500"/>
              </a:spcBef>
              <a:buClr>
                <a:srgbClr val="00C4FF"/>
              </a:buClr>
              <a:buFont typeface="Verdana"/>
              <a:buChar char="•"/>
              <a:defRPr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4pPr>
            <a:lvl5pPr marL="2608969" marR="0" indent="-462958" defTabSz="914278">
              <a:lnSpc>
                <a:spcPct val="100000"/>
              </a:lnSpc>
              <a:spcBef>
                <a:spcPts val="500"/>
              </a:spcBef>
              <a:buClr>
                <a:srgbClr val="00C4FF"/>
              </a:buClr>
              <a:buFont typeface="Verdana"/>
              <a:buChar char="•"/>
              <a:defRPr>
                <a:solidFill>
                  <a:srgbClr val="002778"/>
                </a:solidFill>
                <a:uFill>
                  <a:solidFill>
                    <a:srgbClr val="002778"/>
                  </a:solidFill>
                </a:u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081" name="Shape 2081"/>
          <p:cNvSpPr>
            <a:spLocks noGrp="1"/>
          </p:cNvSpPr>
          <p:nvPr>
            <p:ph type="sldNum" sz="quarter" idx="2"/>
          </p:nvPr>
        </p:nvSpPr>
        <p:spPr>
          <a:xfrm>
            <a:off x="4337162" y="4729000"/>
            <a:ext cx="447401" cy="441146"/>
          </a:xfrm>
          <a:prstGeom prst="rect">
            <a:avLst/>
          </a:prstGeom>
        </p:spPr>
        <p:txBody>
          <a:bodyPr anchor="ctr"/>
          <a:lstStyle>
            <a:lvl1pPr algn="r" defTabSz="584120"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5922643"/>
      </p:ext>
    </p:extLst>
  </p:cSld>
  <p:clrMapOvr>
    <a:masterClrMapping/>
  </p:clrMapOvr>
  <p:transition xmlns:p14="http://schemas.microsoft.com/office/powerpoint/2010/main" spd="med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re et puces - Gauche copi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Shape 2096"/>
          <p:cNvSpPr>
            <a:spLocks noGrp="1"/>
          </p:cNvSpPr>
          <p:nvPr>
            <p:ph type="title"/>
          </p:nvPr>
        </p:nvSpPr>
        <p:spPr>
          <a:xfrm>
            <a:off x="635000" y="108517"/>
            <a:ext cx="7861300" cy="1345076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>
            <a:normAutofit/>
          </a:bodyPr>
          <a:lstStyle>
            <a:lvl1pPr marL="0" marR="0" algn="ctr">
              <a:defRPr sz="38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2097" name="Shape 2097"/>
          <p:cNvSpPr>
            <a:spLocks noGrp="1"/>
          </p:cNvSpPr>
          <p:nvPr>
            <p:ph type="body" sz="half" idx="1"/>
          </p:nvPr>
        </p:nvSpPr>
        <p:spPr>
          <a:xfrm>
            <a:off x="635000" y="847727"/>
            <a:ext cx="3835400" cy="429577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>
            <a:normAutofit/>
          </a:bodyPr>
          <a:lstStyle>
            <a:lvl1pPr marL="631795" marR="0" indent="-377806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1pPr>
            <a:lvl2pPr marL="1088970" marR="0" indent="-377806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2pPr>
            <a:lvl3pPr marL="1546150" marR="0" indent="-377806">
              <a:lnSpc>
                <a:spcPct val="100000"/>
              </a:lnSpc>
              <a:spcBef>
                <a:spcPts val="2500"/>
              </a:spcBef>
              <a:buClrTx/>
              <a:buSzPct val="139000"/>
              <a:buFontTx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3pPr>
            <a:lvl4pPr marL="2003329" marR="0" indent="-377806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4pPr>
            <a:lvl5pPr marL="2460506" marR="0" indent="-377806">
              <a:lnSpc>
                <a:spcPct val="100000"/>
              </a:lnSpc>
              <a:spcBef>
                <a:spcPts val="2500"/>
              </a:spcBef>
              <a:buSzPct val="139000"/>
              <a:buChar char="•"/>
              <a:defRPr sz="1100"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098" name="Shape 2098"/>
          <p:cNvSpPr>
            <a:spLocks noGrp="1"/>
          </p:cNvSpPr>
          <p:nvPr>
            <p:ph type="sldNum" sz="quarter" idx="2"/>
          </p:nvPr>
        </p:nvSpPr>
        <p:spPr>
          <a:xfrm>
            <a:off x="6178760" y="4582602"/>
            <a:ext cx="374457" cy="369328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457185">
              <a:defRPr>
                <a:solidFill>
                  <a:srgbClr val="88888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551553"/>
      </p:ext>
    </p:extLst>
  </p:cSld>
  <p:clrMapOvr>
    <a:masterClrMapping/>
  </p:clrMapOvr>
  <p:transition xmlns:p14="http://schemas.microsoft.com/office/powerpoint/2010/main" spd="med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 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Shape 2105"/>
          <p:cNvSpPr>
            <a:spLocks noGrp="1"/>
          </p:cNvSpPr>
          <p:nvPr>
            <p:ph type="sldNum" sz="quarter" idx="2"/>
          </p:nvPr>
        </p:nvSpPr>
        <p:spPr>
          <a:xfrm>
            <a:off x="8923192" y="4805629"/>
            <a:ext cx="220810" cy="246207"/>
          </a:xfrm>
          <a:prstGeom prst="rect">
            <a:avLst/>
          </a:prstGeom>
        </p:spPr>
        <p:txBody>
          <a:bodyPr lIns="45713" tIns="45713" rIns="45713" bIns="45713" anchor="b"/>
          <a:lstStyle>
            <a:lvl1pPr algn="r" defTabSz="914278">
              <a:defRPr sz="1000"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106" name="Shape 2106"/>
          <p:cNvSpPr>
            <a:spLocks noGrp="1"/>
          </p:cNvSpPr>
          <p:nvPr>
            <p:ph type="title"/>
          </p:nvPr>
        </p:nvSpPr>
        <p:spPr>
          <a:xfrm>
            <a:off x="457200" y="205992"/>
            <a:ext cx="8229600" cy="857251"/>
          </a:xfrm>
          <a:prstGeom prst="rect">
            <a:avLst/>
          </a:prstGeom>
        </p:spPr>
        <p:txBody>
          <a:bodyPr lIns="45713" tIns="45713" rIns="45713" bIns="45713">
            <a:normAutofit/>
          </a:bodyPr>
          <a:lstStyle>
            <a:lvl1pPr marL="0" marR="0" algn="ctr" defTabSz="914278">
              <a:defRPr sz="4400" b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Texte du titre</a:t>
            </a:r>
          </a:p>
        </p:txBody>
      </p:sp>
      <p:sp>
        <p:nvSpPr>
          <p:cNvPr id="2107" name="Shape 2107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lIns="45713" tIns="45713" rIns="45713" bIns="45713">
            <a:normAutofit/>
          </a:bodyPr>
          <a:lstStyle>
            <a:lvl1pPr marL="342853" marR="0" indent="-342853" defTabSz="914278">
              <a:lnSpc>
                <a:spcPct val="100000"/>
              </a:lnSpc>
              <a:spcBef>
                <a:spcPts val="500"/>
              </a:spcBef>
              <a:buClrTx/>
              <a:buFont typeface="Arial"/>
              <a:buChar char="•"/>
              <a:defRPr sz="220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806342" marR="0" indent="-349203" defTabSz="914278">
              <a:lnSpc>
                <a:spcPct val="100000"/>
              </a:lnSpc>
              <a:spcBef>
                <a:spcPts val="500"/>
              </a:spcBef>
              <a:buClrTx/>
              <a:buSzPct val="100000"/>
              <a:buFont typeface="Arial"/>
              <a:buChar char="–"/>
              <a:defRPr sz="220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165704" marR="0" indent="-251425" defTabSz="914278">
              <a:lnSpc>
                <a:spcPct val="100000"/>
              </a:lnSpc>
              <a:buClrTx/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650778" marR="0" indent="-279362" defTabSz="914278">
              <a:lnSpc>
                <a:spcPct val="100000"/>
              </a:lnSpc>
              <a:spcBef>
                <a:spcPts val="500"/>
              </a:spcBef>
              <a:buFont typeface="Arial"/>
              <a:defRPr sz="220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107916" marR="0" indent="-279362" defTabSz="914278">
              <a:lnSpc>
                <a:spcPct val="100000"/>
              </a:lnSpc>
              <a:spcBef>
                <a:spcPts val="500"/>
              </a:spcBef>
              <a:buFont typeface="Arial"/>
              <a:defRPr sz="220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520385714"/>
      </p:ext>
    </p:extLst>
  </p:cSld>
  <p:clrMapOvr>
    <a:masterClrMapping/>
  </p:clrMapOvr>
  <p:transition xmlns:p14="http://schemas.microsoft.com/office/powerpoint/2010/main" spd="med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Shape 2114"/>
          <p:cNvSpPr>
            <a:spLocks noGrp="1"/>
          </p:cNvSpPr>
          <p:nvPr>
            <p:ph type="title"/>
          </p:nvPr>
        </p:nvSpPr>
        <p:spPr>
          <a:xfrm>
            <a:off x="457200" y="205991"/>
            <a:ext cx="8229600" cy="857251"/>
          </a:xfrm>
          <a:prstGeom prst="rect">
            <a:avLst/>
          </a:prstGeom>
          <a:solidFill>
            <a:srgbClr val="8EC2F9"/>
          </a:solidFill>
        </p:spPr>
        <p:txBody>
          <a:bodyPr lIns="45718" tIns="45718" rIns="45718" bIns="45718">
            <a:normAutofit/>
          </a:bodyPr>
          <a:lstStyle>
            <a:lvl1pPr marL="0" marR="0" algn="ctr" defTabSz="457185">
              <a:defRPr sz="3600" b="0">
                <a:solidFill>
                  <a:srgbClr val="FFFFFF"/>
                </a:solidFill>
                <a:effectLst>
                  <a:outerShdw blurRad="266700" dist="38100" dir="2700000" rotWithShape="0">
                    <a:srgbClr val="000000">
                      <a:alpha val="51000"/>
                    </a:srgbClr>
                  </a:outerShdw>
                </a:effectLst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Texte du titre</a:t>
            </a:r>
          </a:p>
        </p:txBody>
      </p:sp>
      <p:sp>
        <p:nvSpPr>
          <p:cNvPr id="2115" name="Shape 2115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43300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>
            <a:lvl1pPr marL="342889" marR="0" defTabSz="457185">
              <a:lnSpc>
                <a:spcPct val="100000"/>
              </a:lnSpc>
              <a:spcBef>
                <a:spcPts val="700"/>
              </a:spcBef>
              <a:buClrTx/>
              <a:buFont typeface="Arial"/>
              <a:buChar char="•"/>
              <a:defRPr sz="3200">
                <a:solidFill>
                  <a:srgbClr val="4D5C7C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83746" marR="0" indent="-326560" defTabSz="457185">
              <a:lnSpc>
                <a:spcPct val="100000"/>
              </a:lnSpc>
              <a:spcBef>
                <a:spcPts val="700"/>
              </a:spcBef>
              <a:buClrTx/>
              <a:buSzPct val="100000"/>
              <a:buFont typeface="Arial"/>
              <a:buChar char="➢"/>
              <a:defRPr sz="3200">
                <a:solidFill>
                  <a:srgbClr val="4D5C7C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19160" marR="0" indent="-304790" defTabSz="457185">
              <a:lnSpc>
                <a:spcPct val="100000"/>
              </a:lnSpc>
              <a:spcBef>
                <a:spcPts val="700"/>
              </a:spcBef>
              <a:buClrTx/>
              <a:buSzPct val="100000"/>
              <a:buFont typeface="Arial"/>
              <a:buChar char="✓"/>
              <a:defRPr sz="3200">
                <a:solidFill>
                  <a:srgbClr val="4D5C7C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37304" marR="0" indent="-365748" defTabSz="457185">
              <a:lnSpc>
                <a:spcPct val="100000"/>
              </a:lnSpc>
              <a:spcBef>
                <a:spcPts val="700"/>
              </a:spcBef>
              <a:buFont typeface="Arial"/>
              <a:buChar char="o"/>
              <a:defRPr sz="3200">
                <a:solidFill>
                  <a:srgbClr val="4D5C7C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194489" marR="0" indent="-365748" defTabSz="457185">
              <a:lnSpc>
                <a:spcPct val="100000"/>
              </a:lnSpc>
              <a:spcBef>
                <a:spcPts val="700"/>
              </a:spcBef>
              <a:buFont typeface="Arial"/>
              <a:defRPr sz="3200">
                <a:solidFill>
                  <a:srgbClr val="4D5C7C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116" name="Shape 2116"/>
          <p:cNvSpPr>
            <a:spLocks noGrp="1"/>
          </p:cNvSpPr>
          <p:nvPr>
            <p:ph type="sldNum" sz="quarter" idx="2"/>
          </p:nvPr>
        </p:nvSpPr>
        <p:spPr>
          <a:xfrm>
            <a:off x="6189485" y="4582602"/>
            <a:ext cx="363737" cy="369328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457185">
              <a:defRPr>
                <a:solidFill>
                  <a:srgbClr val="898989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6331825"/>
      </p:ext>
    </p:extLst>
  </p:cSld>
  <p:clrMapOvr>
    <a:masterClrMapping/>
  </p:clrMapOvr>
  <p:transition xmlns:p14="http://schemas.microsoft.com/office/powerpoint/2010/main" spd="med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contenu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Shape 2123"/>
          <p:cNvSpPr>
            <a:spLocks noGrp="1"/>
          </p:cNvSpPr>
          <p:nvPr>
            <p:ph type="title"/>
          </p:nvPr>
        </p:nvSpPr>
        <p:spPr>
          <a:xfrm>
            <a:off x="476273" y="86916"/>
            <a:ext cx="8188325" cy="11322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>
              <a:defRPr sz="2800">
                <a:solidFill>
                  <a:srgbClr val="001965"/>
                </a:solidFill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2124" name="Shape 2124"/>
          <p:cNvSpPr>
            <a:spLocks noGrp="1"/>
          </p:cNvSpPr>
          <p:nvPr>
            <p:ph type="body" idx="1"/>
          </p:nvPr>
        </p:nvSpPr>
        <p:spPr>
          <a:xfrm>
            <a:off x="476273" y="1219200"/>
            <a:ext cx="8186739" cy="39243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63517" marR="0" indent="-263517">
              <a:lnSpc>
                <a:spcPct val="100000"/>
              </a:lnSpc>
              <a:spcBef>
                <a:spcPts val="500"/>
              </a:spcBef>
              <a:buClr>
                <a:srgbClr val="00B7FF"/>
              </a:buClr>
              <a:buFont typeface="Verdana"/>
              <a:buChar char="•"/>
              <a:defRPr sz="2200">
                <a:solidFill>
                  <a:srgbClr val="001965"/>
                </a:solidFill>
                <a:uFillTx/>
              </a:defRPr>
            </a:lvl1pPr>
            <a:lvl2pPr marL="829599" marR="0" indent="-289867">
              <a:lnSpc>
                <a:spcPct val="100000"/>
              </a:lnSpc>
              <a:spcBef>
                <a:spcPts val="500"/>
              </a:spcBef>
              <a:buClr>
                <a:srgbClr val="00B7FF"/>
              </a:buClr>
              <a:buSzPct val="100000"/>
              <a:buFont typeface="Verdana"/>
              <a:buChar char="•"/>
              <a:defRPr sz="2200">
                <a:solidFill>
                  <a:srgbClr val="001965"/>
                </a:solidFill>
                <a:uFillTx/>
              </a:defRPr>
            </a:lvl2pPr>
            <a:lvl3pPr marL="1404188" marR="0" indent="-327897">
              <a:lnSpc>
                <a:spcPct val="100000"/>
              </a:lnSpc>
              <a:buClr>
                <a:srgbClr val="00B7FF"/>
              </a:buClr>
              <a:buSzPct val="100000"/>
              <a:buFont typeface="Verdana"/>
              <a:buChar char="•"/>
              <a:defRPr sz="2200">
                <a:solidFill>
                  <a:srgbClr val="001965"/>
                </a:solidFill>
                <a:uFillTx/>
              </a:defRPr>
            </a:lvl3pPr>
            <a:lvl4pPr marL="1983120" marR="0" indent="-362334">
              <a:lnSpc>
                <a:spcPct val="100000"/>
              </a:lnSpc>
              <a:spcBef>
                <a:spcPts val="500"/>
              </a:spcBef>
              <a:buClr>
                <a:srgbClr val="00B7FF"/>
              </a:buClr>
              <a:buFont typeface="Verdana"/>
              <a:buChar char="•"/>
              <a:defRPr sz="2200">
                <a:solidFill>
                  <a:srgbClr val="001965"/>
                </a:solidFill>
                <a:uFillTx/>
              </a:defRPr>
            </a:lvl4pPr>
            <a:lvl5pPr marL="2582779" marR="0" indent="-436549">
              <a:lnSpc>
                <a:spcPct val="100000"/>
              </a:lnSpc>
              <a:spcBef>
                <a:spcPts val="500"/>
              </a:spcBef>
              <a:buClr>
                <a:srgbClr val="00B7FF"/>
              </a:buClr>
              <a:buFont typeface="Verdana"/>
              <a:buChar char="•"/>
              <a:defRPr sz="2200">
                <a:solidFill>
                  <a:srgbClr val="001965"/>
                </a:solidFill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125" name="Shape 2125"/>
          <p:cNvSpPr>
            <a:spLocks noGrp="1"/>
          </p:cNvSpPr>
          <p:nvPr>
            <p:ph type="sldNum" sz="quarter" idx="2"/>
          </p:nvPr>
        </p:nvSpPr>
        <p:spPr>
          <a:xfrm>
            <a:off x="6116201" y="4582602"/>
            <a:ext cx="437000" cy="369328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372">
              <a:defRPr>
                <a:solidFill>
                  <a:srgbClr val="FFFFFF"/>
                </a:solidFill>
                <a:uFillTx/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5355094"/>
      </p:ext>
    </p:extLst>
  </p:cSld>
  <p:clrMapOvr>
    <a:masterClrMapping/>
  </p:clrMapOvr>
  <p:transition xmlns:p14="http://schemas.microsoft.com/office/powerpoint/2010/main" spd="med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contenu">
    <p:bg>
      <p:bgPr>
        <a:solidFill>
          <a:srgbClr val="0000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Shape 2132"/>
          <p:cNvSpPr>
            <a:spLocks noGrp="1"/>
          </p:cNvSpPr>
          <p:nvPr>
            <p:ph type="title"/>
          </p:nvPr>
        </p:nvSpPr>
        <p:spPr>
          <a:xfrm>
            <a:off x="647700" y="98822"/>
            <a:ext cx="7861300" cy="1353741"/>
          </a:xfrm>
          <a:prstGeom prst="rect">
            <a:avLst/>
          </a:prstGeom>
          <a:effectLst>
            <a:outerShdw blurRad="25400" dist="25399" dir="18900000" rotWithShape="0">
              <a:srgbClr val="000000">
                <a:alpha val="75000"/>
              </a:srgbClr>
            </a:outerShdw>
          </a:effectLst>
        </p:spPr>
        <p:txBody>
          <a:bodyPr>
            <a:normAutofit/>
          </a:bodyPr>
          <a:lstStyle>
            <a:lvl1pPr marL="0" marR="0" algn="ctr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2133" name="Shape 2133"/>
          <p:cNvSpPr>
            <a:spLocks noGrp="1"/>
          </p:cNvSpPr>
          <p:nvPr>
            <p:ph type="body" sz="half" idx="1"/>
          </p:nvPr>
        </p:nvSpPr>
        <p:spPr>
          <a:xfrm>
            <a:off x="647700" y="838200"/>
            <a:ext cx="3835400" cy="4305300"/>
          </a:xfrm>
          <a:prstGeom prst="rect">
            <a:avLst/>
          </a:prstGeom>
          <a:effectLst>
            <a:outerShdw blurRad="25400" dist="25399" dir="18900000" rotWithShape="0">
              <a:srgbClr val="000000">
                <a:alpha val="75000"/>
              </a:srgbClr>
            </a:outerShdw>
          </a:effectLst>
        </p:spPr>
        <p:txBody>
          <a:bodyPr anchor="ctr">
            <a:normAutofit/>
          </a:bodyPr>
          <a:lstStyle>
            <a:lvl1pPr marL="763563" marR="0" indent="-484171">
              <a:lnSpc>
                <a:spcPct val="100000"/>
              </a:lnSpc>
              <a:spcBef>
                <a:spcPts val="2500"/>
              </a:spcBef>
              <a:buClrTx/>
              <a:buSzPct val="138000"/>
              <a:buFont typeface="Monaco"/>
              <a:buChar char="•"/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347743" marR="0" indent="-484171">
              <a:lnSpc>
                <a:spcPct val="100000"/>
              </a:lnSpc>
              <a:spcBef>
                <a:spcPts val="2500"/>
              </a:spcBef>
              <a:buClrTx/>
              <a:buSzPct val="138000"/>
              <a:buFont typeface="Monaco"/>
              <a:buChar char="•"/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931927" marR="0" indent="-484171">
              <a:lnSpc>
                <a:spcPct val="100000"/>
              </a:lnSpc>
              <a:spcBef>
                <a:spcPts val="2500"/>
              </a:spcBef>
              <a:buClrTx/>
              <a:buSzPct val="138000"/>
              <a:buFont typeface="Monaco"/>
              <a:buChar char="•"/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516108" marR="0" indent="-484172">
              <a:lnSpc>
                <a:spcPct val="100000"/>
              </a:lnSpc>
              <a:spcBef>
                <a:spcPts val="2500"/>
              </a:spcBef>
              <a:buSzPct val="138000"/>
              <a:buFont typeface="Monaco"/>
              <a:buChar char="•"/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100288" marR="0" indent="-484172">
              <a:lnSpc>
                <a:spcPct val="100000"/>
              </a:lnSpc>
              <a:spcBef>
                <a:spcPts val="2500"/>
              </a:spcBef>
              <a:buSzPct val="138000"/>
              <a:buFont typeface="Monaco"/>
              <a:buChar char="•"/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134" name="Shape 2134"/>
          <p:cNvSpPr>
            <a:spLocks noGrp="1"/>
          </p:cNvSpPr>
          <p:nvPr>
            <p:ph type="sldNum" sz="quarter" idx="2"/>
          </p:nvPr>
        </p:nvSpPr>
        <p:spPr>
          <a:xfrm>
            <a:off x="6116201" y="4582602"/>
            <a:ext cx="437000" cy="369328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372">
              <a:defRPr>
                <a:solidFill>
                  <a:srgbClr val="FFFFFF"/>
                </a:solidFill>
                <a:uFillTx/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6215689"/>
      </p:ext>
    </p:extLst>
  </p:cSld>
  <p:clrMapOvr>
    <a:masterClrMapping/>
  </p:clrMapOvr>
  <p:transition xmlns:p14="http://schemas.microsoft.com/office/powerpoint/2010/main" spd="med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wo Content 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Shape 2141"/>
          <p:cNvSpPr>
            <a:spLocks noGrp="1"/>
          </p:cNvSpPr>
          <p:nvPr>
            <p:ph type="title"/>
          </p:nvPr>
        </p:nvSpPr>
        <p:spPr>
          <a:xfrm>
            <a:off x="457200" y="797428"/>
            <a:ext cx="8229600" cy="642938"/>
          </a:xfrm>
          <a:prstGeom prst="rect">
            <a:avLst/>
          </a:prstGeom>
        </p:spPr>
        <p:txBody>
          <a:bodyPr lIns="45713" tIns="45713" rIns="45713" bIns="45713">
            <a:normAutofit/>
          </a:bodyPr>
          <a:lstStyle>
            <a:lvl1pPr marL="0" marR="0" algn="ctr" defTabSz="1219034">
              <a:defRPr sz="5800" b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Texte du titre</a:t>
            </a:r>
          </a:p>
        </p:txBody>
      </p:sp>
      <p:sp>
        <p:nvSpPr>
          <p:cNvPr id="2142" name="Shape 2142"/>
          <p:cNvSpPr>
            <a:spLocks noGrp="1"/>
          </p:cNvSpPr>
          <p:nvPr>
            <p:ph type="body" idx="1"/>
          </p:nvPr>
        </p:nvSpPr>
        <p:spPr>
          <a:xfrm>
            <a:off x="457200" y="1543052"/>
            <a:ext cx="8229600" cy="2545855"/>
          </a:xfrm>
          <a:prstGeom prst="rect">
            <a:avLst/>
          </a:prstGeom>
        </p:spPr>
        <p:txBody>
          <a:bodyPr lIns="45713" tIns="45713" rIns="45713" bIns="45713">
            <a:normAutofit/>
          </a:bodyPr>
          <a:lstStyle>
            <a:lvl1pPr marL="436356" marR="0" indent="-436356" defTabSz="1219034">
              <a:lnSpc>
                <a:spcPct val="100000"/>
              </a:lnSpc>
              <a:buClrTx/>
              <a:buFont typeface="Arial"/>
              <a:buChar char="•"/>
              <a:defRPr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901579" marR="0" indent="-444440" defTabSz="1219034">
              <a:lnSpc>
                <a:spcPct val="100000"/>
              </a:lnSpc>
              <a:buClrTx/>
              <a:buSzPct val="100000"/>
              <a:buFont typeface="Arial"/>
              <a:buChar char="–"/>
              <a:defRPr sz="280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34272" marR="0" indent="-319995" defTabSz="1219034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/>
              <a:buChar char="•"/>
              <a:defRPr sz="280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26965" marR="0" indent="-355549" defTabSz="1219034">
              <a:lnSpc>
                <a:spcPct val="100000"/>
              </a:lnSpc>
              <a:spcBef>
                <a:spcPts val="600"/>
              </a:spcBef>
              <a:buFont typeface="Arial"/>
              <a:defRPr sz="280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184105" marR="0" indent="-355549" defTabSz="1219034">
              <a:lnSpc>
                <a:spcPct val="100000"/>
              </a:lnSpc>
              <a:spcBef>
                <a:spcPts val="600"/>
              </a:spcBef>
              <a:buFont typeface="Arial"/>
              <a:defRPr sz="280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143" name="Shape 2143"/>
          <p:cNvSpPr>
            <a:spLocks noGrp="1"/>
          </p:cNvSpPr>
          <p:nvPr>
            <p:ph type="sldNum" sz="quarter" idx="2"/>
          </p:nvPr>
        </p:nvSpPr>
        <p:spPr>
          <a:xfrm>
            <a:off x="8820404" y="4062492"/>
            <a:ext cx="323602" cy="369318"/>
          </a:xfrm>
          <a:prstGeom prst="rect">
            <a:avLst/>
          </a:prstGeom>
        </p:spPr>
        <p:txBody>
          <a:bodyPr lIns="45713" tIns="45713" rIns="45713" bIns="45713" anchor="b"/>
          <a:lstStyle>
            <a:lvl1pPr algn="r" defTabSz="1219034">
              <a:defRPr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2363639"/>
      </p:ext>
    </p:extLst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xfrm>
            <a:off x="635000" y="114300"/>
            <a:ext cx="7861300" cy="13335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 defTabSz="317490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sz="half" idx="1"/>
          </p:nvPr>
        </p:nvSpPr>
        <p:spPr>
          <a:xfrm>
            <a:off x="635000" y="1485902"/>
            <a:ext cx="3835400" cy="30194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71237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8421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605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793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977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8" name="Shape 148"/>
          <p:cNvSpPr>
            <a:spLocks noGrp="1"/>
          </p:cNvSpPr>
          <p:nvPr>
            <p:ph type="sldNum" sz="quarter" idx="2"/>
          </p:nvPr>
        </p:nvSpPr>
        <p:spPr>
          <a:xfrm>
            <a:off x="4406053" y="4914912"/>
            <a:ext cx="330901" cy="246221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 sz="110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8739175"/>
      </p:ext>
    </p:extLst>
  </p:cSld>
  <p:clrMapOvr>
    <a:masterClrMapping/>
  </p:clrMapOvr>
  <p:transition xmlns:p14="http://schemas.microsoft.com/office/powerpoint/2010/main" spd="med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re et contenu">
    <p:bg>
      <p:bgPr>
        <a:gradFill flip="none" rotWithShape="1">
          <a:gsLst>
            <a:gs pos="0">
              <a:srgbClr val="FFFFFF"/>
            </a:gs>
            <a:gs pos="75000">
              <a:srgbClr val="FFFFFF"/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Shape 2150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rgbClr val="675E47"/>
          </a:solidFill>
          <a:ln w="12700">
            <a:miter lim="400000"/>
          </a:ln>
        </p:spPr>
        <p:txBody>
          <a:bodyPr lIns="45718" tIns="45720" rIns="45718" bIns="45720" anchor="ctr"/>
          <a:lstStyle/>
          <a:p>
            <a:pPr algn="ctr" defTabSz="914372" hangingPunct="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1" name="Shape 2151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rgbClr val="A9A57C"/>
          </a:solidFill>
          <a:ln w="12700">
            <a:miter lim="400000"/>
          </a:ln>
        </p:spPr>
        <p:txBody>
          <a:bodyPr lIns="45718" tIns="45720" rIns="45718" bIns="45720" anchor="ctr"/>
          <a:lstStyle/>
          <a:p>
            <a:pPr algn="ctr" defTabSz="914372" hangingPunct="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2" name="Shape 2152"/>
          <p:cNvSpPr>
            <a:spLocks noGrp="1"/>
          </p:cNvSpPr>
          <p:nvPr>
            <p:ph type="title"/>
          </p:nvPr>
        </p:nvSpPr>
        <p:spPr>
          <a:xfrm>
            <a:off x="457200" y="205991"/>
            <a:ext cx="7620000" cy="857251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>
            <a:lvl1pPr marL="0" marR="0">
              <a:defRPr sz="4600" b="0" spc="-100">
                <a:solidFill>
                  <a:srgbClr val="675E47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Texte du titre</a:t>
            </a:r>
          </a:p>
        </p:txBody>
      </p:sp>
      <p:sp>
        <p:nvSpPr>
          <p:cNvPr id="2153" name="Shape 215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>
            <a:lvl1pPr marL="342889" marR="0" indent="-228592">
              <a:lnSpc>
                <a:spcPct val="100000"/>
              </a:lnSpc>
              <a:spcBef>
                <a:spcPts val="500"/>
              </a:spcBef>
              <a:buClr>
                <a:srgbClr val="A9A57C"/>
              </a:buClr>
              <a:buFont typeface="Arial"/>
              <a:buChar char="•"/>
              <a:defRPr sz="2200">
                <a:solidFill>
                  <a:srgbClr val="2F2B2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662920" marR="0" indent="-251451">
              <a:lnSpc>
                <a:spcPct val="100000"/>
              </a:lnSpc>
              <a:spcBef>
                <a:spcPts val="500"/>
              </a:spcBef>
              <a:buClr>
                <a:srgbClr val="A9A57C"/>
              </a:buClr>
              <a:buSzPct val="100000"/>
              <a:buFont typeface="Arial"/>
              <a:buChar char="•"/>
              <a:defRPr sz="2200">
                <a:solidFill>
                  <a:srgbClr val="2F2B2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056604" marR="0" indent="-279392">
              <a:lnSpc>
                <a:spcPct val="100000"/>
              </a:lnSpc>
              <a:buClr>
                <a:srgbClr val="A9A57C"/>
              </a:buClr>
              <a:buSzPct val="100000"/>
              <a:buFont typeface="Arial"/>
              <a:buChar char="•"/>
              <a:defRPr sz="2200">
                <a:solidFill>
                  <a:srgbClr val="2F2B2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365841" marR="0" indent="-314315">
              <a:lnSpc>
                <a:spcPct val="100000"/>
              </a:lnSpc>
              <a:spcBef>
                <a:spcPts val="500"/>
              </a:spcBef>
              <a:buClr>
                <a:srgbClr val="A9A57C"/>
              </a:buClr>
              <a:buFont typeface="Arial"/>
              <a:buChar char="•"/>
              <a:defRPr sz="2200">
                <a:solidFill>
                  <a:srgbClr val="2F2B2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1685052" marR="0" indent="-359216">
              <a:lnSpc>
                <a:spcPct val="100000"/>
              </a:lnSpc>
              <a:spcBef>
                <a:spcPts val="500"/>
              </a:spcBef>
              <a:buClr>
                <a:srgbClr val="A9A57C"/>
              </a:buClr>
              <a:buFont typeface="Arial"/>
              <a:buChar char="•"/>
              <a:defRPr sz="2200">
                <a:solidFill>
                  <a:srgbClr val="2F2B2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154" name="Shape 2154"/>
          <p:cNvSpPr>
            <a:spLocks noGrp="1"/>
          </p:cNvSpPr>
          <p:nvPr>
            <p:ph type="sldNum" sz="quarter" idx="2"/>
          </p:nvPr>
        </p:nvSpPr>
        <p:spPr>
          <a:xfrm>
            <a:off x="8531810" y="4246814"/>
            <a:ext cx="548641" cy="276999"/>
          </a:xfrm>
          <a:prstGeom prst="rect">
            <a:avLst/>
          </a:prstGeom>
          <a:ln w="19050">
            <a:solidFill>
              <a:srgbClr val="FFFFFF"/>
            </a:solidFill>
            <a:round/>
          </a:ln>
        </p:spPr>
        <p:txBody>
          <a:bodyPr wrap="square" lIns="0" tIns="0" rIns="0" bIns="0" anchor="ctr"/>
          <a:lstStyle>
            <a:lvl1pPr defTabSz="768071">
              <a:defRPr sz="1800">
                <a:solidFill>
                  <a:srgbClr val="393939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8395671"/>
      </p:ext>
    </p:extLst>
  </p:cSld>
  <p:clrMapOvr>
    <a:masterClrMapping/>
  </p:clrMapOvr>
  <p:transition xmlns:p14="http://schemas.microsoft.com/office/powerpoint/2010/main" spd="med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hème Office"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Shape 2171"/>
          <p:cNvSpPr>
            <a:spLocks noGrp="1"/>
          </p:cNvSpPr>
          <p:nvPr>
            <p:ph type="title"/>
          </p:nvPr>
        </p:nvSpPr>
        <p:spPr>
          <a:xfrm>
            <a:off x="399629" y="4"/>
            <a:ext cx="8229601" cy="948500"/>
          </a:xfrm>
          <a:prstGeom prst="rect">
            <a:avLst/>
          </a:prstGeom>
          <a:effectLst>
            <a:outerShdw blurRad="12700" dist="12700" dir="2700000" rotWithShape="0">
              <a:srgbClr val="DACAA4">
                <a:alpha val="75000"/>
              </a:srgbClr>
            </a:outerShdw>
          </a:effectLst>
        </p:spPr>
        <p:txBody>
          <a:bodyPr lIns="0" tIns="0" rIns="0" bIns="0" anchor="b"/>
          <a:lstStyle>
            <a:lvl1pPr marL="0" marR="40632" indent="4464" algn="ctr" defTabSz="647581">
              <a:lnSpc>
                <a:spcPct val="85000"/>
              </a:lnSpc>
              <a:defRPr sz="3400">
                <a:solidFill>
                  <a:srgbClr val="C74D81"/>
                </a:solidFill>
                <a:uFill>
                  <a:solidFill>
                    <a:srgbClr val="C74D81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172" name="Shape 2172"/>
          <p:cNvSpPr>
            <a:spLocks noGrp="1"/>
          </p:cNvSpPr>
          <p:nvPr>
            <p:ph type="body" idx="1"/>
          </p:nvPr>
        </p:nvSpPr>
        <p:spPr>
          <a:xfrm>
            <a:off x="448718" y="1241507"/>
            <a:ext cx="8229602" cy="3901995"/>
          </a:xfrm>
          <a:prstGeom prst="rect">
            <a:avLst/>
          </a:prstGeom>
        </p:spPr>
        <p:txBody>
          <a:bodyPr lIns="0" tIns="0" rIns="0" bIns="0"/>
          <a:lstStyle>
            <a:lvl1pPr marL="382517" marR="40632" indent="-342836" defTabSz="647581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783647" marR="40632" indent="-337642" defTabSz="647581">
              <a:lnSpc>
                <a:spcPct val="100000"/>
              </a:lnSpc>
              <a:buClr>
                <a:srgbClr val="000000"/>
              </a:buClr>
              <a:buSzPct val="100000"/>
              <a:buFont typeface="Arial"/>
              <a:buChar char="–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233257" marR="40632" indent="-330137" defTabSz="647581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731639" marR="40632" indent="-371404" defTabSz="647581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2188754" marR="40632" indent="-371404" defTabSz="647581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173" name="Shape 2173"/>
          <p:cNvSpPr>
            <a:spLocks noGrp="1"/>
          </p:cNvSpPr>
          <p:nvPr>
            <p:ph type="sldNum" sz="quarter" idx="2"/>
          </p:nvPr>
        </p:nvSpPr>
        <p:spPr>
          <a:xfrm>
            <a:off x="6553200" y="4582606"/>
            <a:ext cx="2133600" cy="369318"/>
          </a:xfrm>
          <a:prstGeom prst="rect">
            <a:avLst/>
          </a:prstGeom>
        </p:spPr>
        <p:txBody>
          <a:bodyPr wrap="square" lIns="45713" tIns="45713" rIns="45713" bIns="45713" anchor="ctr"/>
          <a:lstStyle>
            <a:lvl1pPr algn="r" defTabSz="457113">
              <a:defRPr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4086496"/>
      </p:ext>
    </p:extLst>
  </p:cSld>
  <p:clrMapOvr>
    <a:masterClrMapping/>
  </p:clrMapOvr>
  <p:transition xmlns:p14="http://schemas.microsoft.com/office/powerpoint/2010/main" spd="med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Shape 21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marR="0" indent="39687">
              <a:defRPr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2181" name="Shape 21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82576" marR="0">
              <a:buChar char="▪"/>
              <a:defRPr>
                <a:uFillTx/>
              </a:defRPr>
            </a:lvl1pPr>
            <a:lvl2pPr marL="804836" marR="0" indent="-307965">
              <a:buClr>
                <a:srgbClr val="FFFFFF"/>
              </a:buClr>
              <a:buChar char="▪"/>
              <a:defRPr sz="2800">
                <a:uFillTx/>
              </a:defRPr>
            </a:lvl2pPr>
            <a:lvl3pPr marL="1220747" marR="0" indent="-266692">
              <a:spcBef>
                <a:spcPts val="600"/>
              </a:spcBef>
              <a:buClr>
                <a:srgbClr val="FFFFFF"/>
              </a:buClr>
              <a:buChar char="▪"/>
              <a:defRPr sz="2800">
                <a:uFillTx/>
              </a:defRPr>
            </a:lvl3pPr>
            <a:lvl4pPr marL="1731907" marR="0" indent="-320664">
              <a:spcBef>
                <a:spcPts val="600"/>
              </a:spcBef>
              <a:buClr>
                <a:srgbClr val="FFFFFF"/>
              </a:buClr>
              <a:buFont typeface="Wingdings"/>
              <a:defRPr sz="2800">
                <a:uFillTx/>
              </a:defRPr>
            </a:lvl4pPr>
            <a:lvl5pPr marL="2187504" marR="0" indent="-319077">
              <a:spcBef>
                <a:spcPts val="600"/>
              </a:spcBef>
              <a:buClr>
                <a:srgbClr val="FFFFFF"/>
              </a:buClr>
              <a:buFont typeface="Wingdings"/>
              <a:defRPr sz="280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182" name="Shape 2182"/>
          <p:cNvSpPr>
            <a:spLocks noGrp="1"/>
          </p:cNvSpPr>
          <p:nvPr>
            <p:ph type="sldNum" sz="quarter" idx="2"/>
          </p:nvPr>
        </p:nvSpPr>
        <p:spPr>
          <a:xfrm>
            <a:off x="7848601" y="4843475"/>
            <a:ext cx="398547" cy="276999"/>
          </a:xfrm>
          <a:prstGeom prst="rect">
            <a:avLst/>
          </a:prstGeom>
        </p:spPr>
        <p:txBody>
          <a:bodyPr lIns="0" tIns="0" rIns="0" bIns="0"/>
          <a:lstStyle>
            <a:lvl1pPr algn="l" defTabSz="582592">
              <a:defRPr sz="1800">
                <a:uFillTx/>
              </a:defRPr>
            </a:lvl1pPr>
          </a:lstStyle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‹#›</a:t>
            </a:fld>
            <a:endParaRPr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22444782"/>
      </p:ext>
    </p:extLst>
  </p:cSld>
  <p:clrMapOvr>
    <a:masterClrMapping/>
  </p:clrMapOvr>
  <p:transition xmlns:p14="http://schemas.microsoft.com/office/powerpoint/2010/main" spd="med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Flow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Shape 2189"/>
          <p:cNvSpPr/>
          <p:nvPr/>
        </p:nvSpPr>
        <p:spPr>
          <a:xfrm>
            <a:off x="-9525" y="-5950"/>
            <a:ext cx="9163050" cy="781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EDFA">
                  <a:alpha val="54998"/>
                </a:srgbClr>
              </a:gs>
              <a:gs pos="100000">
                <a:srgbClr val="008DBD">
                  <a:alpha val="44999"/>
                </a:srgbClr>
              </a:gs>
            </a:gsLst>
            <a:lin ang="16200000"/>
          </a:gradFill>
        </p:spPr>
        <p:txBody>
          <a:bodyPr lIns="50800" tIns="50800" rIns="50800" bIns="50800" anchor="ctr"/>
          <a:lstStyle/>
          <a:p>
            <a:pPr marL="40639" marR="40639" defTabSz="457185" hangingPunct="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Constantia"/>
                <a:cs typeface="Constantia"/>
                <a:sym typeface="Constantia"/>
              </a:defRPr>
            </a:pPr>
            <a:endParaRPr ker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190" name="Shape 2190"/>
          <p:cNvSpPr/>
          <p:nvPr/>
        </p:nvSpPr>
        <p:spPr>
          <a:xfrm>
            <a:off x="4381500" y="-5954"/>
            <a:ext cx="4762500" cy="455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CEA">
                  <a:alpha val="29998"/>
                </a:srgbClr>
              </a:gs>
              <a:gs pos="19999">
                <a:srgbClr val="00ACEA">
                  <a:alpha val="32998"/>
                </a:srgbClr>
              </a:gs>
              <a:gs pos="100000">
                <a:srgbClr val="00BAC3">
                  <a:alpha val="44999"/>
                </a:srgbClr>
              </a:gs>
            </a:gsLst>
            <a:lin ang="16200000"/>
          </a:gradFill>
        </p:spPr>
        <p:txBody>
          <a:bodyPr lIns="50800" tIns="50800" rIns="50800" bIns="50800" anchor="ctr"/>
          <a:lstStyle/>
          <a:p>
            <a:pPr marL="40639" marR="40639" defTabSz="457185" hangingPunct="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Constantia"/>
                <a:cs typeface="Constantia"/>
                <a:sym typeface="Constantia"/>
              </a:defRPr>
            </a:pPr>
            <a:endParaRPr ker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2193" name="Group 2193"/>
          <p:cNvGrpSpPr/>
          <p:nvPr/>
        </p:nvGrpSpPr>
        <p:grpSpPr>
          <a:xfrm>
            <a:off x="-6097" y="-18286"/>
            <a:ext cx="9156193" cy="786385"/>
            <a:chOff x="0" y="0"/>
            <a:chExt cx="9156191" cy="1048511"/>
          </a:xfrm>
        </p:grpSpPr>
        <p:pic>
          <p:nvPicPr>
            <p:cNvPr id="2191" name="image.pn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137904" cy="10485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92" name="image.png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73151"/>
              <a:ext cx="9156192" cy="9083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94" name="Shape 2194"/>
          <p:cNvSpPr>
            <a:spLocks noGrp="1"/>
          </p:cNvSpPr>
          <p:nvPr>
            <p:ph type="title"/>
          </p:nvPr>
        </p:nvSpPr>
        <p:spPr>
          <a:xfrm>
            <a:off x="457200" y="13"/>
            <a:ext cx="8229600" cy="1175147"/>
          </a:xfrm>
          <a:prstGeom prst="rect">
            <a:avLst/>
          </a:prstGeom>
        </p:spPr>
        <p:txBody>
          <a:bodyPr lIns="0" tIns="0" rIns="0" bIns="0" anchor="b"/>
          <a:lstStyle>
            <a:lvl1pPr marL="0" marR="0">
              <a:defRPr sz="3600">
                <a:solidFill>
                  <a:srgbClr val="E1F7FA"/>
                </a:solidFill>
                <a:uFill>
                  <a:solidFill>
                    <a:srgbClr val="E1F7FA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195" name="Shape 2195"/>
          <p:cNvSpPr>
            <a:spLocks noGrp="1"/>
          </p:cNvSpPr>
          <p:nvPr>
            <p:ph type="body" idx="1"/>
          </p:nvPr>
        </p:nvSpPr>
        <p:spPr>
          <a:xfrm>
            <a:off x="457200" y="1451380"/>
            <a:ext cx="8229600" cy="3692129"/>
          </a:xfrm>
          <a:prstGeom prst="rect">
            <a:avLst/>
          </a:prstGeom>
        </p:spPr>
        <p:txBody>
          <a:bodyPr/>
          <a:lstStyle>
            <a:lvl1pPr marL="313680" indent="-273042">
              <a:lnSpc>
                <a:spcPct val="100000"/>
              </a:lnSpc>
              <a:buClr>
                <a:srgbClr val="00D7E1"/>
              </a:buClr>
              <a:buSzPct val="95000"/>
              <a:buFont typeface="Wingdings 2"/>
              <a:buChar char=""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680382" indent="-246054">
              <a:lnSpc>
                <a:spcPct val="100000"/>
              </a:lnSpc>
              <a:spcBef>
                <a:spcPts val="500"/>
              </a:spcBef>
              <a:buClr>
                <a:srgbClr val="0485D1"/>
              </a:buClr>
              <a:buFont typeface="Wingdings 2"/>
              <a:buChar char="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955008" indent="-246054">
              <a:lnSpc>
                <a:spcPct val="100000"/>
              </a:lnSpc>
              <a:buClr>
                <a:srgbClr val="00ADE1"/>
              </a:buClr>
              <a:buSzPct val="70000"/>
              <a:buFont typeface="Wingdings 2"/>
              <a:buChar char=""/>
              <a:defRPr sz="2100">
                <a:latin typeface="Calibri"/>
                <a:ea typeface="Calibri"/>
                <a:cs typeface="Calibri"/>
                <a:sym typeface="Calibri"/>
              </a:defRPr>
            </a:lvl3pPr>
            <a:lvl4pPr marL="1228049" indent="-209542">
              <a:lnSpc>
                <a:spcPct val="100000"/>
              </a:lnSpc>
              <a:buClr>
                <a:srgbClr val="00D7E1"/>
              </a:buClr>
              <a:buSzPct val="65000"/>
              <a:buFont typeface="Wingdings 2"/>
              <a:buChar char="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1502679" indent="-209542">
              <a:lnSpc>
                <a:spcPct val="100000"/>
              </a:lnSpc>
              <a:buClr>
                <a:srgbClr val="00D5AB"/>
              </a:buClr>
              <a:buSzPct val="65000"/>
              <a:buFont typeface="Wingdings 2"/>
              <a:buChar char="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196" name="Shape 2196"/>
          <p:cNvSpPr>
            <a:spLocks noGrp="1"/>
          </p:cNvSpPr>
          <p:nvPr>
            <p:ph type="sldNum" sz="quarter" idx="2"/>
          </p:nvPr>
        </p:nvSpPr>
        <p:spPr>
          <a:xfrm>
            <a:off x="8171358" y="4764120"/>
            <a:ext cx="268929" cy="27699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D9EEF1"/>
                </a:solidFill>
                <a:uFill>
                  <a:solidFill>
                    <a:srgbClr val="D9EEF1"/>
                  </a:solidFill>
                </a:u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5320827"/>
      </p:ext>
    </p:extLst>
  </p:cSld>
  <p:clrMapOvr>
    <a:masterClrMapping/>
  </p:clrMapOvr>
  <p:transition xmlns:p14="http://schemas.microsoft.com/office/powerpoint/2010/main" spd="med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Default Desig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3" name="image3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"/>
            <a:ext cx="9145588" cy="5125641"/>
          </a:xfrm>
          <a:prstGeom prst="rect">
            <a:avLst/>
          </a:prstGeom>
          <a:ln w="12700">
            <a:miter lim="400000"/>
          </a:ln>
        </p:spPr>
      </p:pic>
      <p:sp>
        <p:nvSpPr>
          <p:cNvPr id="2204" name="Shape 2204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2205" name="Shape 2205"/>
          <p:cNvSpPr>
            <a:spLocks noGrp="1"/>
          </p:cNvSpPr>
          <p:nvPr>
            <p:ph type="body" idx="1"/>
          </p:nvPr>
        </p:nvSpPr>
        <p:spPr>
          <a:xfrm>
            <a:off x="990600" y="1314450"/>
            <a:ext cx="7772400" cy="38290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700"/>
              </a:spcBef>
              <a:buClr>
                <a:srgbClr val="FF2600"/>
              </a:buClr>
              <a:buSzPct val="80000"/>
              <a:buFont typeface="Georgia"/>
              <a:buChar char="•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1pPr>
            <a:lvl2pPr>
              <a:lnSpc>
                <a:spcPct val="100000"/>
              </a:lnSpc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buChar char="–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126453">
              <a:lnSpc>
                <a:spcPct val="100000"/>
              </a:lnSpc>
              <a:buClr>
                <a:srgbClr val="FF2600"/>
              </a:buClr>
              <a:buFont typeface="Georgia"/>
              <a:buChar char="•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69342">
              <a:lnSpc>
                <a:spcPct val="100000"/>
              </a:lnSpc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812232">
              <a:lnSpc>
                <a:spcPct val="100000"/>
              </a:lnSpc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06" name="Shape 2206"/>
          <p:cNvSpPr>
            <a:spLocks noGrp="1"/>
          </p:cNvSpPr>
          <p:nvPr>
            <p:ph type="sldNum" sz="quarter" idx="2"/>
          </p:nvPr>
        </p:nvSpPr>
        <p:spPr>
          <a:xfrm>
            <a:off x="4341268" y="4791078"/>
            <a:ext cx="461464" cy="47192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5637801"/>
      </p:ext>
    </p:extLst>
  </p:cSld>
  <p:clrMapOvr>
    <a:masterClrMapping/>
  </p:clrMapOvr>
  <p:transition xmlns:p14="http://schemas.microsoft.com/office/powerpoint/2010/main" spd="med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seu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Shape 2213"/>
          <p:cNvSpPr>
            <a:spLocks noGrp="1"/>
          </p:cNvSpPr>
          <p:nvPr>
            <p:ph type="title"/>
          </p:nvPr>
        </p:nvSpPr>
        <p:spPr>
          <a:xfrm>
            <a:off x="457569" y="795584"/>
            <a:ext cx="8236037" cy="643609"/>
          </a:xfrm>
          <a:prstGeom prst="rect">
            <a:avLst/>
          </a:prstGeom>
        </p:spPr>
        <p:txBody>
          <a:bodyPr lIns="40830" tIns="40830" rIns="40830" bIns="40830">
            <a:normAutofit/>
          </a:bodyPr>
          <a:lstStyle>
            <a:lvl1pPr marL="0" marR="0" algn="ctr" defTabSz="543852">
              <a:defRPr sz="5200" b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Texte du titre</a:t>
            </a:r>
          </a:p>
        </p:txBody>
      </p:sp>
      <p:sp>
        <p:nvSpPr>
          <p:cNvPr id="2214" name="Shape 2214"/>
          <p:cNvSpPr>
            <a:spLocks noGrp="1"/>
          </p:cNvSpPr>
          <p:nvPr>
            <p:ph type="sldNum" sz="quarter" idx="2"/>
          </p:nvPr>
        </p:nvSpPr>
        <p:spPr>
          <a:xfrm>
            <a:off x="8391736" y="4174006"/>
            <a:ext cx="301881" cy="297901"/>
          </a:xfrm>
          <a:prstGeom prst="rect">
            <a:avLst/>
          </a:prstGeom>
        </p:spPr>
        <p:txBody>
          <a:bodyPr lIns="40830" tIns="40830" rIns="40830" bIns="40830" anchor="ctr"/>
          <a:lstStyle>
            <a:lvl1pPr algn="r" defTabSz="1087542">
              <a:defRPr sz="1400">
                <a:solidFill>
                  <a:srgbClr val="262626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8480913"/>
      </p:ext>
    </p:extLst>
  </p:cSld>
  <p:clrMapOvr>
    <a:masterClrMapping/>
  </p:clrMapOvr>
  <p:transition xmlns:p14="http://schemas.microsoft.com/office/powerpoint/2010/main" spd="med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3" name="Group 2223"/>
          <p:cNvGrpSpPr/>
          <p:nvPr/>
        </p:nvGrpSpPr>
        <p:grpSpPr>
          <a:xfrm>
            <a:off x="391886" y="91626"/>
            <a:ext cx="8360230" cy="4702630"/>
            <a:chOff x="0" y="0"/>
            <a:chExt cx="8360229" cy="6270171"/>
          </a:xfrm>
        </p:grpSpPr>
        <p:pic>
          <p:nvPicPr>
            <p:cNvPr id="2221" name="image11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8360230" cy="6270173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222" name="Shape 2222"/>
            <p:cNvSpPr/>
            <p:nvPr/>
          </p:nvSpPr>
          <p:spPr>
            <a:xfrm>
              <a:off x="213516" y="5737925"/>
              <a:ext cx="3140065" cy="4793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68035" hangingPunct="0">
                <a:defRPr sz="1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4" name="Shape 2224"/>
          <p:cNvSpPr>
            <a:spLocks noGrp="1"/>
          </p:cNvSpPr>
          <p:nvPr>
            <p:ph type="title"/>
          </p:nvPr>
        </p:nvSpPr>
        <p:spPr>
          <a:xfrm>
            <a:off x="532970" y="616870"/>
            <a:ext cx="7886701" cy="428171"/>
          </a:xfrm>
          <a:prstGeom prst="rect">
            <a:avLst/>
          </a:prstGeom>
        </p:spPr>
        <p:txBody>
          <a:bodyPr lIns="25603" tIns="25603" rIns="25603" bIns="25603">
            <a:normAutofit/>
          </a:bodyPr>
          <a:lstStyle>
            <a:lvl1pPr marL="0" marR="0" defTabSz="768071">
              <a:lnSpc>
                <a:spcPct val="90000"/>
              </a:lnSpc>
              <a:defRPr sz="1800">
                <a:solidFill>
                  <a:srgbClr val="E6342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225" name="Shape 2225"/>
          <p:cNvSpPr>
            <a:spLocks noGrp="1"/>
          </p:cNvSpPr>
          <p:nvPr>
            <p:ph type="sldNum" sz="quarter" idx="2"/>
          </p:nvPr>
        </p:nvSpPr>
        <p:spPr>
          <a:xfrm>
            <a:off x="8750755" y="4860223"/>
            <a:ext cx="192770" cy="190206"/>
          </a:xfrm>
          <a:prstGeom prst="rect">
            <a:avLst/>
          </a:prstGeom>
        </p:spPr>
        <p:txBody>
          <a:bodyPr lIns="25603" tIns="25603" rIns="25603" bIns="25603" anchor="ctr"/>
          <a:lstStyle>
            <a:lvl1pPr algn="r" defTabSz="914372">
              <a:defRPr sz="900" b="1" u="sng">
                <a:solidFill>
                  <a:srgbClr val="262626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grpSp>
        <p:nvGrpSpPr>
          <p:cNvPr id="2228" name="Group 2228"/>
          <p:cNvGrpSpPr/>
          <p:nvPr/>
        </p:nvGrpSpPr>
        <p:grpSpPr>
          <a:xfrm>
            <a:off x="391897" y="91629"/>
            <a:ext cx="8360231" cy="4702630"/>
            <a:chOff x="0" y="0"/>
            <a:chExt cx="8360229" cy="6270171"/>
          </a:xfrm>
        </p:grpSpPr>
        <p:pic>
          <p:nvPicPr>
            <p:cNvPr id="2226" name="image11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8360230" cy="6270173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227" name="Shape 2227"/>
            <p:cNvSpPr/>
            <p:nvPr/>
          </p:nvSpPr>
          <p:spPr>
            <a:xfrm>
              <a:off x="213516" y="5737925"/>
              <a:ext cx="3140065" cy="4793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68035" hangingPunct="0">
                <a:defRPr sz="1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5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9" name="Shape 2229"/>
          <p:cNvSpPr/>
          <p:nvPr/>
        </p:nvSpPr>
        <p:spPr>
          <a:xfrm>
            <a:off x="6669314" y="4130454"/>
            <a:ext cx="1923144" cy="5768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20" rIns="45718" bIns="45720"/>
          <a:lstStyle/>
          <a:p>
            <a:pPr defTabSz="512047" hangingPunct="0">
              <a:defRPr sz="13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300" kern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0" name="image1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96432" y="4274776"/>
            <a:ext cx="952501" cy="30003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56458356"/>
      </p:ext>
    </p:extLst>
  </p:cSld>
  <p:clrMapOvr>
    <a:masterClrMapping/>
  </p:clrMapOvr>
  <p:transition xmlns:p14="http://schemas.microsoft.com/office/powerpoint/2010/main" spd="med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:9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114806" y="1970947"/>
            <a:ext cx="4743449" cy="438582"/>
          </a:xfrm>
        </p:spPr>
        <p:txBody>
          <a:bodyPr/>
          <a:lstStyle>
            <a:lvl1pPr>
              <a:defRPr sz="225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114806" y="2465784"/>
            <a:ext cx="4743449" cy="277416"/>
          </a:xfrm>
        </p:spPr>
        <p:txBody>
          <a:bodyPr/>
          <a:lstStyle>
            <a:lvl1pPr marL="0" indent="0">
              <a:buFontTx/>
              <a:buNone/>
              <a:defRPr sz="13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114806" y="228600"/>
            <a:ext cx="4743449" cy="266700"/>
          </a:xfrm>
        </p:spPr>
        <p:txBody>
          <a:bodyPr/>
          <a:lstStyle>
            <a:lvl1pPr marL="0" indent="0">
              <a:buNone/>
              <a:defRPr sz="1125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14806" y="4136771"/>
            <a:ext cx="4743449" cy="92333"/>
          </a:xfrm>
          <a:noFill/>
          <a:ln>
            <a:noFill/>
          </a:ln>
        </p:spPr>
        <p:txBody>
          <a:bodyPr wrap="square" lIns="91440" tIns="0" rIns="0" bIns="0" anchor="b" anchorCtr="0">
            <a:spAutoFit/>
          </a:bodyPr>
          <a:lstStyle>
            <a:lvl1pPr marL="0" indent="0">
              <a:buNone/>
              <a:defRPr lang="en-US" sz="600" b="1" kern="1200" smtClean="0">
                <a:solidFill>
                  <a:schemeClr val="bg1"/>
                </a:solidFill>
                <a:latin typeface="Verdana" pitchFamily="-105" charset="0"/>
                <a:ea typeface="ＭＳ Ｐゴシック" pitchFamily="34" charset="-128"/>
                <a:cs typeface="ＭＳ Ｐゴシック" pitchFamily="-105" charset="-128"/>
              </a:defRPr>
            </a:lvl1pPr>
            <a:lvl2pPr>
              <a:defRPr lang="en-US" sz="18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>
              <a:defRPr lang="en-US" sz="18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>
              <a:defRPr lang="en-US" sz="18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>
              <a:defRPr lang="en-US" sz="1800" kern="120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</a:lstStyle>
          <a:p>
            <a:pPr lvl="0" defTabSz="342900">
              <a:spcBef>
                <a:spcPct val="0"/>
              </a:spcBef>
            </a:pPr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432" y="4669492"/>
            <a:ext cx="460546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750" dirty="0">
                <a:solidFill>
                  <a:srgbClr val="FFFFFF"/>
                </a:solidFill>
                <a:latin typeface="Verdana"/>
              </a:rPr>
              <a:t>Presented at the 53</a:t>
            </a:r>
            <a:r>
              <a:rPr lang="en-US" sz="750" baseline="30000" dirty="0">
                <a:solidFill>
                  <a:srgbClr val="FFFFFF"/>
                </a:solidFill>
                <a:latin typeface="Verdana"/>
              </a:rPr>
              <a:t>rd</a:t>
            </a:r>
            <a:r>
              <a:rPr lang="en-US" sz="750" dirty="0">
                <a:solidFill>
                  <a:srgbClr val="FFFFFF"/>
                </a:solidFill>
                <a:latin typeface="Verdana"/>
              </a:rPr>
              <a:t> Annual Meeting of the European Association for the Study of Diabetes; </a:t>
            </a:r>
          </a:p>
          <a:p>
            <a:pPr defTabSz="457200"/>
            <a:r>
              <a:rPr lang="en-US" sz="750" dirty="0">
                <a:solidFill>
                  <a:srgbClr val="FFFFFF"/>
                </a:solidFill>
                <a:latin typeface="Verdana"/>
              </a:rPr>
              <a:t>15 September 2017</a:t>
            </a:r>
            <a:r>
              <a:rPr lang="en-US" sz="750">
                <a:solidFill>
                  <a:srgbClr val="FFFFFF"/>
                </a:solidFill>
                <a:latin typeface="Verdana"/>
              </a:rPr>
              <a:t>; Lisbon, Portugal</a:t>
            </a:r>
            <a:r>
              <a:rPr lang="en-US" sz="750" dirty="0">
                <a:solidFill>
                  <a:srgbClr val="FFFFFF"/>
                </a:solidFill>
                <a:latin typeface="Verdan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238311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:9 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85751" y="1970947"/>
            <a:ext cx="4741316" cy="438582"/>
          </a:xfrm>
        </p:spPr>
        <p:txBody>
          <a:bodyPr/>
          <a:lstStyle>
            <a:lvl1pPr>
              <a:defRPr sz="225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85751" y="2465784"/>
            <a:ext cx="4741316" cy="277416"/>
          </a:xfrm>
        </p:spPr>
        <p:txBody>
          <a:bodyPr/>
          <a:lstStyle>
            <a:lvl1pPr marL="0" indent="0">
              <a:buFontTx/>
              <a:buNone/>
              <a:defRPr sz="13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7934" y="4145519"/>
            <a:ext cx="4739137" cy="92333"/>
          </a:xfrm>
          <a:noFill/>
          <a:ln>
            <a:noFill/>
          </a:ln>
        </p:spPr>
        <p:txBody>
          <a:bodyPr wrap="square" lIns="91440" tIns="0" rIns="0" bIns="0" anchor="b" anchorCtr="0">
            <a:spAutoFit/>
          </a:bodyPr>
          <a:lstStyle>
            <a:lvl1pPr marL="0" indent="0">
              <a:buNone/>
              <a:defRPr lang="en-US" sz="600" b="1" kern="1200" smtClean="0">
                <a:solidFill>
                  <a:schemeClr val="bg1"/>
                </a:solidFill>
                <a:latin typeface="Verdana" pitchFamily="-105" charset="0"/>
                <a:ea typeface="ＭＳ Ｐゴシック" pitchFamily="34" charset="-128"/>
                <a:cs typeface="ＭＳ Ｐゴシック" pitchFamily="-105" charset="-128"/>
              </a:defRPr>
            </a:lvl1pPr>
            <a:lvl2pPr>
              <a:defRPr lang="en-US" sz="18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>
              <a:defRPr lang="en-US" sz="18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>
              <a:defRPr lang="en-US" sz="18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>
              <a:defRPr lang="en-US" sz="1800" kern="120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</a:lstStyle>
          <a:p>
            <a:pPr lvl="0" defTabSz="342900">
              <a:spcBef>
                <a:spcPct val="0"/>
              </a:spcBef>
            </a:pPr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50432" y="4669494"/>
            <a:ext cx="47061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750" dirty="0">
                <a:solidFill>
                  <a:srgbClr val="FFFFFF"/>
                </a:solidFill>
                <a:latin typeface="Verdana"/>
              </a:rPr>
              <a:t>Presented at the 53</a:t>
            </a:r>
            <a:r>
              <a:rPr lang="en-US" sz="750" baseline="30000" dirty="0">
                <a:solidFill>
                  <a:srgbClr val="FFFFFF"/>
                </a:solidFill>
                <a:latin typeface="Verdana"/>
              </a:rPr>
              <a:t>rd</a:t>
            </a:r>
            <a:r>
              <a:rPr lang="en-US" sz="750" dirty="0">
                <a:solidFill>
                  <a:srgbClr val="FFFFFF"/>
                </a:solidFill>
                <a:latin typeface="Verdana"/>
              </a:rPr>
              <a:t> Annual Meeting of the European Association for the Study of Diabetes; </a:t>
            </a:r>
          </a:p>
          <a:p>
            <a:pPr defTabSz="457200"/>
            <a:r>
              <a:rPr lang="en-US" sz="750" dirty="0">
                <a:solidFill>
                  <a:srgbClr val="FFFFFF"/>
                </a:solidFill>
                <a:latin typeface="Verdana"/>
              </a:rPr>
              <a:t>15 September 2017</a:t>
            </a:r>
            <a:r>
              <a:rPr lang="en-US" sz="750">
                <a:solidFill>
                  <a:srgbClr val="FFFFFF"/>
                </a:solidFill>
                <a:latin typeface="Verdana"/>
              </a:rPr>
              <a:t>; Lisbon, Portugal</a:t>
            </a:r>
            <a:r>
              <a:rPr lang="en-US" sz="750" dirty="0">
                <a:solidFill>
                  <a:srgbClr val="FFFFFF"/>
                </a:solidFill>
                <a:latin typeface="Verdan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387678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9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225"/>
              </a:spcBef>
              <a:defRPr/>
            </a:lvl3pPr>
            <a:lvl4pPr>
              <a:spcBef>
                <a:spcPts val="150"/>
              </a:spcBef>
              <a:defRPr/>
            </a:lvl4pPr>
            <a:lvl5pPr>
              <a:spcBef>
                <a:spcPts val="75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16969" y="49171"/>
            <a:ext cx="350837" cy="173124"/>
          </a:xfrm>
          <a:ln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/>
            </a:lvl1pPr>
          </a:lstStyle>
          <a:p>
            <a:fld id="{B1E7FC84-9B1F-A046-AD61-576EBEDE336D}" type="slidenum">
              <a:rPr lang="en-US">
                <a:solidFill>
                  <a:srgbClr val="002F6C"/>
                </a:solidFill>
                <a:latin typeface="Verdana"/>
              </a:rPr>
              <a:pPr/>
              <a:t>‹#›</a:t>
            </a:fld>
            <a:endParaRPr lang="en-US" dirty="0">
              <a:solidFill>
                <a:srgbClr val="002F6C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31480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8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56" name="Shape 156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xfrm>
            <a:off x="4309861" y="4886339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4429206"/>
      </p:ext>
    </p:extLst>
  </p:cSld>
  <p:clrMapOvr>
    <a:masterClrMapping/>
  </p:clrMapOvr>
  <p:transition xmlns:p14="http://schemas.microsoft.com/office/powerpoint/2010/main" spd="med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9 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531144"/>
            <a:ext cx="8572500" cy="2617470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225"/>
              </a:spcBef>
              <a:defRPr/>
            </a:lvl3pPr>
            <a:lvl4pPr>
              <a:spcBef>
                <a:spcPts val="150"/>
              </a:spcBef>
              <a:defRPr/>
            </a:lvl4pPr>
            <a:lvl5pPr>
              <a:spcBef>
                <a:spcPts val="75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285706" y="1135856"/>
            <a:ext cx="8575773" cy="342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25" b="1">
                <a:solidFill>
                  <a:srgbClr val="0000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287F5A20-50A3-934A-A894-0162432A2EC2}" type="slidenum">
              <a:rPr lang="en-US">
                <a:solidFill>
                  <a:srgbClr val="002F6C"/>
                </a:solidFill>
                <a:latin typeface="Verdana"/>
              </a:rPr>
              <a:pPr/>
              <a:t>‹#›</a:t>
            </a:fld>
            <a:endParaRPr lang="en-US" dirty="0">
              <a:solidFill>
                <a:srgbClr val="002F6C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5596466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6:9 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56" y="1131094"/>
            <a:ext cx="4208463" cy="2982516"/>
          </a:xfrm>
        </p:spPr>
        <p:txBody>
          <a:bodyPr/>
          <a:lstStyle>
            <a:lvl1pPr>
              <a:spcBef>
                <a:spcPts val="900"/>
              </a:spcBef>
              <a:defRPr sz="1350"/>
            </a:lvl1pPr>
            <a:lvl2pPr>
              <a:spcBef>
                <a:spcPts val="450"/>
              </a:spcBef>
              <a:defRPr sz="1200"/>
            </a:lvl2pPr>
            <a:lvl3pPr>
              <a:spcBef>
                <a:spcPts val="225"/>
              </a:spcBef>
              <a:defRPr sz="1050"/>
            </a:lvl3pPr>
            <a:lvl4pPr>
              <a:spcBef>
                <a:spcPts val="150"/>
              </a:spcBef>
              <a:defRPr sz="900"/>
            </a:lvl4pPr>
            <a:lvl5pPr>
              <a:spcBef>
                <a:spcPts val="75"/>
              </a:spcBef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7" y="1131094"/>
            <a:ext cx="4211637" cy="2982516"/>
          </a:xfrm>
        </p:spPr>
        <p:txBody>
          <a:bodyPr/>
          <a:lstStyle>
            <a:lvl1pPr>
              <a:spcBef>
                <a:spcPts val="900"/>
              </a:spcBef>
              <a:defRPr sz="1350"/>
            </a:lvl1pPr>
            <a:lvl2pPr>
              <a:spcBef>
                <a:spcPts val="450"/>
              </a:spcBef>
              <a:defRPr sz="1200"/>
            </a:lvl2pPr>
            <a:lvl3pPr>
              <a:spcBef>
                <a:spcPts val="225"/>
              </a:spcBef>
              <a:defRPr sz="1050"/>
            </a:lvl3pPr>
            <a:lvl4pPr>
              <a:spcBef>
                <a:spcPts val="150"/>
              </a:spcBef>
              <a:defRPr sz="900"/>
            </a:lvl4pPr>
            <a:lvl5pPr>
              <a:spcBef>
                <a:spcPts val="75"/>
              </a:spcBef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E3998B-D885-8942-9825-A886A71D1741}" type="slidenum">
              <a:rPr lang="en-US">
                <a:solidFill>
                  <a:srgbClr val="002F6C"/>
                </a:solidFill>
                <a:latin typeface="Verdana"/>
              </a:rPr>
              <a:pPr/>
              <a:t>‹#›</a:t>
            </a:fld>
            <a:endParaRPr lang="en-US" dirty="0">
              <a:solidFill>
                <a:srgbClr val="002F6C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0531941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9 Title and Two Content w/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56" y="1600191"/>
            <a:ext cx="4208463" cy="2628911"/>
          </a:xfrm>
        </p:spPr>
        <p:txBody>
          <a:bodyPr/>
          <a:lstStyle>
            <a:lvl1pPr>
              <a:spcBef>
                <a:spcPts val="900"/>
              </a:spcBef>
              <a:defRPr sz="1350"/>
            </a:lvl1pPr>
            <a:lvl2pPr>
              <a:spcBef>
                <a:spcPts val="450"/>
              </a:spcBef>
              <a:defRPr sz="1200"/>
            </a:lvl2pPr>
            <a:lvl3pPr>
              <a:spcBef>
                <a:spcPts val="225"/>
              </a:spcBef>
              <a:defRPr sz="1050"/>
            </a:lvl3pPr>
            <a:lvl4pPr>
              <a:spcBef>
                <a:spcPts val="150"/>
              </a:spcBef>
              <a:defRPr sz="900"/>
            </a:lvl4pPr>
            <a:lvl5pPr>
              <a:spcBef>
                <a:spcPts val="75"/>
              </a:spcBef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1378" y="1600199"/>
            <a:ext cx="4226877" cy="2628900"/>
          </a:xfrm>
        </p:spPr>
        <p:txBody>
          <a:bodyPr/>
          <a:lstStyle>
            <a:lvl1pPr>
              <a:spcBef>
                <a:spcPts val="900"/>
              </a:spcBef>
              <a:defRPr sz="1350"/>
            </a:lvl1pPr>
            <a:lvl2pPr>
              <a:spcBef>
                <a:spcPts val="450"/>
              </a:spcBef>
              <a:defRPr sz="1200"/>
            </a:lvl2pPr>
            <a:lvl3pPr>
              <a:spcBef>
                <a:spcPts val="225"/>
              </a:spcBef>
              <a:defRPr sz="1050"/>
            </a:lvl3pPr>
            <a:lvl4pPr>
              <a:spcBef>
                <a:spcPts val="150"/>
              </a:spcBef>
              <a:defRPr sz="900"/>
            </a:lvl4pPr>
            <a:lvl5pPr>
              <a:spcBef>
                <a:spcPts val="75"/>
              </a:spcBef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285617" y="1135856"/>
            <a:ext cx="4212914" cy="342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25" b="1" i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060" y="1135856"/>
            <a:ext cx="4231347" cy="342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25" b="1" i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8AC9C7F9-0A10-DB45-8F3B-FC232BC72B20}" type="slidenum">
              <a:rPr lang="en-US">
                <a:solidFill>
                  <a:srgbClr val="002F6C"/>
                </a:solidFill>
                <a:latin typeface="Verdana"/>
              </a:rPr>
              <a:pPr/>
              <a:t>‹#›</a:t>
            </a:fld>
            <a:endParaRPr lang="en-US" dirty="0">
              <a:solidFill>
                <a:srgbClr val="002F6C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0639939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6:9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DD8590-1281-0645-925F-C2266F3AF78F}" type="slidenum">
              <a:rPr lang="en-US">
                <a:solidFill>
                  <a:srgbClr val="002F6C"/>
                </a:solidFill>
                <a:latin typeface="Verdana"/>
              </a:rPr>
              <a:pPr/>
              <a:t>‹#›</a:t>
            </a:fld>
            <a:endParaRPr lang="en-US" dirty="0">
              <a:solidFill>
                <a:srgbClr val="002F6C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2151591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:9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427A"/>
              </a:solidFill>
              <a:latin typeface="Verdana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5F43D4-1217-2B49-82F3-469BD80267EF}" type="slidenum">
              <a:rPr lang="en-US">
                <a:solidFill>
                  <a:srgbClr val="002F6C"/>
                </a:solidFill>
                <a:latin typeface="Verdana"/>
              </a:rPr>
              <a:pPr/>
              <a:t>‹#›</a:t>
            </a:fld>
            <a:endParaRPr lang="en-US" dirty="0">
              <a:solidFill>
                <a:srgbClr val="002F6C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2092150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9 Thank You / Summa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88472" y="2364005"/>
            <a:ext cx="8569778" cy="392415"/>
          </a:xfrm>
        </p:spPr>
        <p:txBody>
          <a:bodyPr/>
          <a:lstStyle>
            <a:lvl1pPr>
              <a:defRPr>
                <a:solidFill>
                  <a:srgbClr val="09357A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288477" y="3474287"/>
            <a:ext cx="7536171" cy="277416"/>
          </a:xfrm>
        </p:spPr>
        <p:txBody>
          <a:bodyPr/>
          <a:lstStyle>
            <a:lvl1pPr marL="0" indent="0">
              <a:buFontTx/>
              <a:buNone/>
              <a:defRPr sz="1200" b="1">
                <a:solidFill>
                  <a:srgbClr val="09357A"/>
                </a:solidFill>
              </a:defRPr>
            </a:lvl1pPr>
          </a:lstStyle>
          <a:p>
            <a:r>
              <a:rPr lang="en-US" dirty="0"/>
              <a:t>Legal Entity information can go here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 bwMode="gray">
          <a:xfrm>
            <a:off x="288794" y="3707847"/>
            <a:ext cx="7536171" cy="266700"/>
          </a:xfrm>
        </p:spPr>
        <p:txBody>
          <a:bodyPr/>
          <a:lstStyle>
            <a:lvl1pPr marL="0" indent="0">
              <a:buNone/>
              <a:defRPr sz="975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33930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:3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114808" y="1624702"/>
            <a:ext cx="4648201" cy="784830"/>
          </a:xfrm>
        </p:spPr>
        <p:txBody>
          <a:bodyPr/>
          <a:lstStyle>
            <a:lvl1pPr>
              <a:defRPr sz="225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114808" y="2465784"/>
            <a:ext cx="4648201" cy="277416"/>
          </a:xfrm>
        </p:spPr>
        <p:txBody>
          <a:bodyPr/>
          <a:lstStyle>
            <a:lvl1pPr marL="0" indent="0">
              <a:buFontTx/>
              <a:buNone/>
              <a:defRPr sz="13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114808" y="228600"/>
            <a:ext cx="4648201" cy="266700"/>
          </a:xfrm>
        </p:spPr>
        <p:txBody>
          <a:bodyPr/>
          <a:lstStyle>
            <a:lvl1pPr marL="0" indent="0">
              <a:buNone/>
              <a:defRPr sz="1125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14808" y="4145522"/>
            <a:ext cx="4646065" cy="92333"/>
          </a:xfrm>
          <a:noFill/>
          <a:ln>
            <a:noFill/>
          </a:ln>
        </p:spPr>
        <p:txBody>
          <a:bodyPr wrap="square" lIns="91440" tIns="0" rIns="0" bIns="0" anchor="b" anchorCtr="0">
            <a:spAutoFit/>
          </a:bodyPr>
          <a:lstStyle>
            <a:lvl1pPr marL="0" indent="0">
              <a:buNone/>
              <a:defRPr lang="en-US" sz="600" b="1" kern="1200" smtClean="0">
                <a:solidFill>
                  <a:schemeClr val="bg1"/>
                </a:solidFill>
                <a:latin typeface="Verdana" pitchFamily="-105" charset="0"/>
                <a:ea typeface="ＭＳ Ｐゴシック" pitchFamily="34" charset="-128"/>
                <a:cs typeface="ＭＳ Ｐゴシック" pitchFamily="-105" charset="-128"/>
              </a:defRPr>
            </a:lvl1pPr>
            <a:lvl2pPr>
              <a:defRPr lang="en-US" sz="18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>
              <a:defRPr lang="en-US" sz="18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>
              <a:defRPr lang="en-US" sz="18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>
              <a:defRPr lang="en-US" sz="1800" kern="120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</a:lstStyle>
          <a:p>
            <a:pPr lvl="0" defTabSz="342900">
              <a:spcBef>
                <a:spcPct val="0"/>
              </a:spcBef>
            </a:pPr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67240" y="4669494"/>
            <a:ext cx="59570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750" dirty="0">
                <a:solidFill>
                  <a:srgbClr val="FFFFFF"/>
                </a:solidFill>
                <a:latin typeface="Verdana"/>
              </a:rPr>
              <a:t>Presented at the 53</a:t>
            </a:r>
            <a:r>
              <a:rPr lang="en-US" sz="750" baseline="30000" dirty="0">
                <a:solidFill>
                  <a:srgbClr val="FFFFFF"/>
                </a:solidFill>
                <a:latin typeface="Verdana"/>
              </a:rPr>
              <a:t>rd</a:t>
            </a:r>
            <a:r>
              <a:rPr lang="en-US" sz="750" dirty="0">
                <a:solidFill>
                  <a:srgbClr val="FFFFFF"/>
                </a:solidFill>
                <a:latin typeface="Verdana"/>
              </a:rPr>
              <a:t> Annual Meeting of the European Association for the Study of Diabetes; </a:t>
            </a:r>
          </a:p>
          <a:p>
            <a:pPr defTabSz="457200"/>
            <a:r>
              <a:rPr lang="en-US" sz="750" dirty="0">
                <a:solidFill>
                  <a:srgbClr val="FFFFFF"/>
                </a:solidFill>
                <a:latin typeface="Verdana"/>
              </a:rPr>
              <a:t>15 September 2017</a:t>
            </a:r>
            <a:r>
              <a:rPr lang="en-US" sz="750">
                <a:solidFill>
                  <a:srgbClr val="FFFFFF"/>
                </a:solidFill>
                <a:latin typeface="Verdana"/>
              </a:rPr>
              <a:t>; Lisbon, Portugal</a:t>
            </a:r>
            <a:r>
              <a:rPr lang="en-US" sz="750" dirty="0">
                <a:solidFill>
                  <a:srgbClr val="FFFFFF"/>
                </a:solidFill>
                <a:latin typeface="Verdan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855193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6800" y="526463"/>
            <a:ext cx="8510400" cy="369332"/>
          </a:xfrm>
          <a:prstGeom prst="rect">
            <a:avLst/>
          </a:prstGeom>
        </p:spPr>
        <p:txBody>
          <a:bodyPr anchor="ctr" anchorCtr="0"/>
          <a:lstStyle>
            <a:lvl1pPr>
              <a:defRPr sz="1800"/>
            </a:lvl1pPr>
          </a:lstStyle>
          <a:p>
            <a:r>
              <a:rPr lang="da-DK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noProof="0"/>
              <a:t>Click to 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80" y="103915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658927" eaLnBrk="1" hangingPunct="1">
              <a:spcBef>
                <a:spcPct val="0"/>
              </a:spcBef>
              <a:defRPr sz="45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srgbClr val="82786F"/>
              </a:solidFill>
              <a:latin typeface="Verdana"/>
            </a:endParaRP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15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658927" eaLnBrk="1" hangingPunct="1">
              <a:spcBef>
                <a:spcPct val="0"/>
              </a:spcBef>
              <a:defRPr sz="45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srgbClr val="82786F"/>
              </a:solidFill>
              <a:latin typeface="Verdana"/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8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658152" eaLnBrk="1" hangingPunct="1">
              <a:defRPr sz="45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  <a:latin typeface="Verdana"/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8308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8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198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375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77DE-79D3-48B3-B566-EEF3A9546AA7}" type="slidenum">
              <a:rPr lang="en-US" smtClean="0">
                <a:solidFill>
                  <a:srgbClr val="FFFFFF"/>
                </a:solidFill>
                <a:latin typeface="Verdana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8370268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07927"/>
            <a:ext cx="7772400" cy="3924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00B5-B664-AA47-B7A8-902CA38EEBB4}" type="slidenum">
              <a:rPr lang="en-US" smtClean="0">
                <a:solidFill>
                  <a:srgbClr val="002F6C"/>
                </a:solidFill>
                <a:latin typeface="Verdana"/>
              </a:rPr>
              <a:pPr/>
              <a:t>‹#›</a:t>
            </a:fld>
            <a:endParaRPr lang="en-US">
              <a:solidFill>
                <a:srgbClr val="002F6C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106326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9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4309861" y="4886339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447544"/>
      </p:ext>
    </p:extLst>
  </p:cSld>
  <p:clrMapOvr>
    <a:masterClrMapping/>
  </p:clrMapOvr>
  <p:transition xmlns:p14="http://schemas.microsoft.com/office/powerpoint/2010/main" spd="med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:3 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78881" y="1624717"/>
            <a:ext cx="4648201" cy="784830"/>
          </a:xfrm>
        </p:spPr>
        <p:txBody>
          <a:bodyPr/>
          <a:lstStyle>
            <a:lvl1pPr>
              <a:defRPr sz="225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78881" y="2465784"/>
            <a:ext cx="4648201" cy="277416"/>
          </a:xfrm>
        </p:spPr>
        <p:txBody>
          <a:bodyPr/>
          <a:lstStyle>
            <a:lvl1pPr marL="0" indent="0">
              <a:buFontTx/>
              <a:buNone/>
              <a:defRPr sz="13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8" y="4145537"/>
            <a:ext cx="4646065" cy="92333"/>
          </a:xfrm>
          <a:noFill/>
          <a:ln>
            <a:noFill/>
          </a:ln>
        </p:spPr>
        <p:txBody>
          <a:bodyPr wrap="square" lIns="91440" tIns="0" rIns="0" bIns="0" anchor="b" anchorCtr="0">
            <a:spAutoFit/>
          </a:bodyPr>
          <a:lstStyle>
            <a:lvl1pPr marL="0" indent="0">
              <a:buNone/>
              <a:defRPr lang="en-US" sz="600" b="1" kern="1200" smtClean="0">
                <a:solidFill>
                  <a:schemeClr val="bg1"/>
                </a:solidFill>
                <a:latin typeface="Verdana" pitchFamily="-105" charset="0"/>
                <a:ea typeface="ＭＳ Ｐゴシック" pitchFamily="34" charset="-128"/>
                <a:cs typeface="ＭＳ Ｐゴシック" pitchFamily="-105" charset="-128"/>
              </a:defRPr>
            </a:lvl1pPr>
            <a:lvl2pPr>
              <a:defRPr lang="en-US" sz="18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>
              <a:defRPr lang="en-US" sz="18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>
              <a:defRPr lang="en-US" sz="18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>
              <a:defRPr lang="en-US" sz="1800" kern="120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</a:lstStyle>
          <a:p>
            <a:pPr lvl="0" defTabSz="342900">
              <a:spcBef>
                <a:spcPct val="0"/>
              </a:spcBef>
            </a:pPr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1498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:9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114806" y="1970947"/>
            <a:ext cx="4743449" cy="438582"/>
          </a:xfrm>
        </p:spPr>
        <p:txBody>
          <a:bodyPr/>
          <a:lstStyle>
            <a:lvl1pPr>
              <a:defRPr sz="225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114806" y="2465784"/>
            <a:ext cx="4743449" cy="277416"/>
          </a:xfrm>
        </p:spPr>
        <p:txBody>
          <a:bodyPr/>
          <a:lstStyle>
            <a:lvl1pPr marL="0" indent="0">
              <a:buFontTx/>
              <a:buNone/>
              <a:defRPr sz="13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114806" y="228600"/>
            <a:ext cx="4743449" cy="266700"/>
          </a:xfrm>
        </p:spPr>
        <p:txBody>
          <a:bodyPr/>
          <a:lstStyle>
            <a:lvl1pPr marL="0" indent="0">
              <a:buNone/>
              <a:defRPr sz="1125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14806" y="4136771"/>
            <a:ext cx="4743449" cy="92333"/>
          </a:xfrm>
          <a:noFill/>
          <a:ln>
            <a:noFill/>
          </a:ln>
        </p:spPr>
        <p:txBody>
          <a:bodyPr wrap="square" lIns="91440" tIns="0" rIns="0" bIns="0" anchor="b" anchorCtr="0">
            <a:spAutoFit/>
          </a:bodyPr>
          <a:lstStyle>
            <a:lvl1pPr marL="0" indent="0">
              <a:buNone/>
              <a:defRPr lang="en-US" sz="600" b="1" kern="1200" smtClean="0">
                <a:solidFill>
                  <a:schemeClr val="bg1"/>
                </a:solidFill>
                <a:latin typeface="Verdana" pitchFamily="-105" charset="0"/>
                <a:ea typeface="ＭＳ Ｐゴシック" pitchFamily="34" charset="-128"/>
                <a:cs typeface="ＭＳ Ｐゴシック" pitchFamily="-105" charset="-128"/>
              </a:defRPr>
            </a:lvl1pPr>
            <a:lvl2pPr>
              <a:defRPr lang="en-US" sz="18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>
              <a:defRPr lang="en-US" sz="18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>
              <a:defRPr lang="en-US" sz="18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>
              <a:defRPr lang="en-US" sz="1800" kern="120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</a:lstStyle>
          <a:p>
            <a:pPr lvl="0" defTabSz="342900">
              <a:spcBef>
                <a:spcPct val="0"/>
              </a:spcBef>
            </a:pPr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432" y="4669492"/>
            <a:ext cx="460546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CA" sz="750" dirty="0">
                <a:solidFill>
                  <a:srgbClr val="FFFFFF"/>
                </a:solidFill>
                <a:latin typeface="Verdana"/>
              </a:rPr>
              <a:t>Présenté lors de la 53</a:t>
            </a:r>
            <a:r>
              <a:rPr lang="fr-CA" sz="750" baseline="30000" dirty="0">
                <a:solidFill>
                  <a:srgbClr val="FFFFFF"/>
                </a:solidFill>
                <a:latin typeface="Verdana"/>
              </a:rPr>
              <a:t>e</a:t>
            </a:r>
            <a:r>
              <a:rPr lang="fr-CA" sz="750" dirty="0">
                <a:solidFill>
                  <a:srgbClr val="FFFFFF"/>
                </a:solidFill>
                <a:latin typeface="Verdana"/>
              </a:rPr>
              <a:t> réunion annuelle de l’European Association for the Study of Diabetes; </a:t>
            </a:r>
          </a:p>
          <a:p>
            <a:pPr defTabSz="457200"/>
            <a:r>
              <a:rPr lang="fr-CA" sz="750" dirty="0">
                <a:solidFill>
                  <a:srgbClr val="FFFFFF"/>
                </a:solidFill>
                <a:latin typeface="Verdana"/>
              </a:rPr>
              <a:t>15 septembre 2017; Lisbonne (Portugal).</a:t>
            </a:r>
          </a:p>
        </p:txBody>
      </p:sp>
    </p:spTree>
    <p:extLst>
      <p:ext uri="{BB962C8B-B14F-4D97-AF65-F5344CB8AC3E}">
        <p14:creationId xmlns:p14="http://schemas.microsoft.com/office/powerpoint/2010/main" val="90071295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:9 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85751" y="1970947"/>
            <a:ext cx="4741316" cy="438582"/>
          </a:xfrm>
        </p:spPr>
        <p:txBody>
          <a:bodyPr/>
          <a:lstStyle>
            <a:lvl1pPr>
              <a:defRPr sz="225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85751" y="2465784"/>
            <a:ext cx="4741316" cy="277416"/>
          </a:xfrm>
        </p:spPr>
        <p:txBody>
          <a:bodyPr/>
          <a:lstStyle>
            <a:lvl1pPr marL="0" indent="0">
              <a:buFontTx/>
              <a:buNone/>
              <a:defRPr sz="13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7934" y="4145519"/>
            <a:ext cx="4739137" cy="92333"/>
          </a:xfrm>
          <a:noFill/>
          <a:ln>
            <a:noFill/>
          </a:ln>
        </p:spPr>
        <p:txBody>
          <a:bodyPr wrap="square" lIns="91440" tIns="0" rIns="0" bIns="0" anchor="b" anchorCtr="0">
            <a:spAutoFit/>
          </a:bodyPr>
          <a:lstStyle>
            <a:lvl1pPr marL="0" indent="0">
              <a:buNone/>
              <a:defRPr lang="en-US" sz="600" b="1" kern="1200" smtClean="0">
                <a:solidFill>
                  <a:schemeClr val="bg1"/>
                </a:solidFill>
                <a:latin typeface="Verdana" pitchFamily="-105" charset="0"/>
                <a:ea typeface="ＭＳ Ｐゴシック" pitchFamily="34" charset="-128"/>
                <a:cs typeface="ＭＳ Ｐゴシック" pitchFamily="-105" charset="-128"/>
              </a:defRPr>
            </a:lvl1pPr>
            <a:lvl2pPr>
              <a:defRPr lang="en-US" sz="18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>
              <a:defRPr lang="en-US" sz="18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>
              <a:defRPr lang="en-US" sz="18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>
              <a:defRPr lang="en-US" sz="1800" kern="120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</a:lstStyle>
          <a:p>
            <a:pPr lvl="0" defTabSz="342900">
              <a:spcBef>
                <a:spcPct val="0"/>
              </a:spcBef>
            </a:pPr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50432" y="4669494"/>
            <a:ext cx="47061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CA" sz="750" dirty="0">
                <a:solidFill>
                  <a:srgbClr val="FFFFFF"/>
                </a:solidFill>
                <a:latin typeface="Verdana"/>
              </a:rPr>
              <a:t>Présenté lors de la 53</a:t>
            </a:r>
            <a:r>
              <a:rPr lang="fr-CA" sz="750" baseline="30000" dirty="0">
                <a:solidFill>
                  <a:srgbClr val="FFFFFF"/>
                </a:solidFill>
                <a:latin typeface="Verdana"/>
              </a:rPr>
              <a:t>e</a:t>
            </a:r>
            <a:r>
              <a:rPr lang="fr-CA" sz="750" dirty="0">
                <a:solidFill>
                  <a:srgbClr val="FFFFFF"/>
                </a:solidFill>
                <a:latin typeface="Verdana"/>
              </a:rPr>
              <a:t> réunion annuelle de l’European Association for the Study of Diabetes; </a:t>
            </a:r>
          </a:p>
          <a:p>
            <a:pPr defTabSz="457200"/>
            <a:r>
              <a:rPr lang="fr-CA" sz="750" dirty="0">
                <a:solidFill>
                  <a:srgbClr val="FFFFFF"/>
                </a:solidFill>
                <a:latin typeface="Verdana"/>
              </a:rPr>
              <a:t>15 septembre 2017; Lisbonne (Portugal).</a:t>
            </a:r>
          </a:p>
        </p:txBody>
      </p:sp>
    </p:spTree>
    <p:extLst>
      <p:ext uri="{BB962C8B-B14F-4D97-AF65-F5344CB8AC3E}">
        <p14:creationId xmlns:p14="http://schemas.microsoft.com/office/powerpoint/2010/main" val="835363343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9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225"/>
              </a:spcBef>
              <a:defRPr/>
            </a:lvl3pPr>
            <a:lvl4pPr>
              <a:spcBef>
                <a:spcPts val="150"/>
              </a:spcBef>
              <a:defRPr/>
            </a:lvl4pPr>
            <a:lvl5pPr>
              <a:spcBef>
                <a:spcPts val="75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16969" y="49171"/>
            <a:ext cx="350837" cy="173124"/>
          </a:xfrm>
          <a:ln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/>
            </a:lvl1pPr>
          </a:lstStyle>
          <a:p>
            <a:fld id="{B1E7FC84-9B1F-A046-AD61-576EBEDE336D}" type="slidenum">
              <a:rPr lang="en-US">
                <a:solidFill>
                  <a:srgbClr val="002F6C"/>
                </a:solidFill>
                <a:latin typeface="Verdana"/>
              </a:rPr>
              <a:pPr/>
              <a:t>‹#›</a:t>
            </a:fld>
            <a:endParaRPr lang="en-US" dirty="0">
              <a:solidFill>
                <a:srgbClr val="002F6C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5312104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9 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531144"/>
            <a:ext cx="8572500" cy="2617470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225"/>
              </a:spcBef>
              <a:defRPr/>
            </a:lvl3pPr>
            <a:lvl4pPr>
              <a:spcBef>
                <a:spcPts val="150"/>
              </a:spcBef>
              <a:defRPr/>
            </a:lvl4pPr>
            <a:lvl5pPr>
              <a:spcBef>
                <a:spcPts val="75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285706" y="1135856"/>
            <a:ext cx="8575773" cy="342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25" b="1">
                <a:solidFill>
                  <a:srgbClr val="0000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287F5A20-50A3-934A-A894-0162432A2EC2}" type="slidenum">
              <a:rPr lang="en-US">
                <a:solidFill>
                  <a:srgbClr val="002F6C"/>
                </a:solidFill>
                <a:latin typeface="Verdana"/>
              </a:rPr>
              <a:pPr/>
              <a:t>‹#›</a:t>
            </a:fld>
            <a:endParaRPr lang="en-US" dirty="0">
              <a:solidFill>
                <a:srgbClr val="002F6C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9842369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6:9 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56" y="1131094"/>
            <a:ext cx="4208463" cy="2982516"/>
          </a:xfrm>
        </p:spPr>
        <p:txBody>
          <a:bodyPr/>
          <a:lstStyle>
            <a:lvl1pPr>
              <a:spcBef>
                <a:spcPts val="900"/>
              </a:spcBef>
              <a:defRPr sz="1350"/>
            </a:lvl1pPr>
            <a:lvl2pPr>
              <a:spcBef>
                <a:spcPts val="450"/>
              </a:spcBef>
              <a:defRPr sz="1200"/>
            </a:lvl2pPr>
            <a:lvl3pPr>
              <a:spcBef>
                <a:spcPts val="225"/>
              </a:spcBef>
              <a:defRPr sz="1050"/>
            </a:lvl3pPr>
            <a:lvl4pPr>
              <a:spcBef>
                <a:spcPts val="150"/>
              </a:spcBef>
              <a:defRPr sz="900"/>
            </a:lvl4pPr>
            <a:lvl5pPr>
              <a:spcBef>
                <a:spcPts val="75"/>
              </a:spcBef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7" y="1131094"/>
            <a:ext cx="4211637" cy="2982516"/>
          </a:xfrm>
        </p:spPr>
        <p:txBody>
          <a:bodyPr/>
          <a:lstStyle>
            <a:lvl1pPr>
              <a:spcBef>
                <a:spcPts val="900"/>
              </a:spcBef>
              <a:defRPr sz="1350"/>
            </a:lvl1pPr>
            <a:lvl2pPr>
              <a:spcBef>
                <a:spcPts val="450"/>
              </a:spcBef>
              <a:defRPr sz="1200"/>
            </a:lvl2pPr>
            <a:lvl3pPr>
              <a:spcBef>
                <a:spcPts val="225"/>
              </a:spcBef>
              <a:defRPr sz="1050"/>
            </a:lvl3pPr>
            <a:lvl4pPr>
              <a:spcBef>
                <a:spcPts val="150"/>
              </a:spcBef>
              <a:defRPr sz="900"/>
            </a:lvl4pPr>
            <a:lvl5pPr>
              <a:spcBef>
                <a:spcPts val="75"/>
              </a:spcBef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E3998B-D885-8942-9825-A886A71D1741}" type="slidenum">
              <a:rPr lang="en-US">
                <a:solidFill>
                  <a:srgbClr val="002F6C"/>
                </a:solidFill>
                <a:latin typeface="Verdana"/>
              </a:rPr>
              <a:pPr/>
              <a:t>‹#›</a:t>
            </a:fld>
            <a:endParaRPr lang="en-US" dirty="0">
              <a:solidFill>
                <a:srgbClr val="002F6C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4738738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9 Title and Two Content w/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56" y="1600191"/>
            <a:ext cx="4208463" cy="2628911"/>
          </a:xfrm>
        </p:spPr>
        <p:txBody>
          <a:bodyPr/>
          <a:lstStyle>
            <a:lvl1pPr>
              <a:spcBef>
                <a:spcPts val="900"/>
              </a:spcBef>
              <a:defRPr sz="1350"/>
            </a:lvl1pPr>
            <a:lvl2pPr>
              <a:spcBef>
                <a:spcPts val="450"/>
              </a:spcBef>
              <a:defRPr sz="1200"/>
            </a:lvl2pPr>
            <a:lvl3pPr>
              <a:spcBef>
                <a:spcPts val="225"/>
              </a:spcBef>
              <a:defRPr sz="1050"/>
            </a:lvl3pPr>
            <a:lvl4pPr>
              <a:spcBef>
                <a:spcPts val="150"/>
              </a:spcBef>
              <a:defRPr sz="900"/>
            </a:lvl4pPr>
            <a:lvl5pPr>
              <a:spcBef>
                <a:spcPts val="75"/>
              </a:spcBef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1378" y="1600199"/>
            <a:ext cx="4226877" cy="2628900"/>
          </a:xfrm>
        </p:spPr>
        <p:txBody>
          <a:bodyPr/>
          <a:lstStyle>
            <a:lvl1pPr>
              <a:spcBef>
                <a:spcPts val="900"/>
              </a:spcBef>
              <a:defRPr sz="1350"/>
            </a:lvl1pPr>
            <a:lvl2pPr>
              <a:spcBef>
                <a:spcPts val="450"/>
              </a:spcBef>
              <a:defRPr sz="1200"/>
            </a:lvl2pPr>
            <a:lvl3pPr>
              <a:spcBef>
                <a:spcPts val="225"/>
              </a:spcBef>
              <a:defRPr sz="1050"/>
            </a:lvl3pPr>
            <a:lvl4pPr>
              <a:spcBef>
                <a:spcPts val="150"/>
              </a:spcBef>
              <a:defRPr sz="900"/>
            </a:lvl4pPr>
            <a:lvl5pPr>
              <a:spcBef>
                <a:spcPts val="75"/>
              </a:spcBef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285617" y="1135856"/>
            <a:ext cx="4212914" cy="342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25" b="1" i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060" y="1135856"/>
            <a:ext cx="4231347" cy="342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25" b="1" i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8AC9C7F9-0A10-DB45-8F3B-FC232BC72B20}" type="slidenum">
              <a:rPr lang="en-US">
                <a:solidFill>
                  <a:srgbClr val="002F6C"/>
                </a:solidFill>
                <a:latin typeface="Verdana"/>
              </a:rPr>
              <a:pPr/>
              <a:t>‹#›</a:t>
            </a:fld>
            <a:endParaRPr lang="en-US" dirty="0">
              <a:solidFill>
                <a:srgbClr val="002F6C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8039081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6:9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DD8590-1281-0645-925F-C2266F3AF78F}" type="slidenum">
              <a:rPr lang="en-US">
                <a:solidFill>
                  <a:srgbClr val="002F6C"/>
                </a:solidFill>
                <a:latin typeface="Verdana"/>
              </a:rPr>
              <a:pPr/>
              <a:t>‹#›</a:t>
            </a:fld>
            <a:endParaRPr lang="en-US" dirty="0">
              <a:solidFill>
                <a:srgbClr val="002F6C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0282943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:9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427A"/>
              </a:solidFill>
              <a:latin typeface="Verdana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5F43D4-1217-2B49-82F3-469BD80267EF}" type="slidenum">
              <a:rPr lang="en-US">
                <a:solidFill>
                  <a:srgbClr val="002F6C"/>
                </a:solidFill>
                <a:latin typeface="Verdana"/>
              </a:rPr>
              <a:pPr/>
              <a:t>‹#›</a:t>
            </a:fld>
            <a:endParaRPr lang="en-US" dirty="0">
              <a:solidFill>
                <a:srgbClr val="002F6C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59516141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9 Thank You / Summa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88472" y="2364005"/>
            <a:ext cx="8569778" cy="392415"/>
          </a:xfrm>
        </p:spPr>
        <p:txBody>
          <a:bodyPr/>
          <a:lstStyle>
            <a:lvl1pPr>
              <a:defRPr>
                <a:solidFill>
                  <a:srgbClr val="09357A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288477" y="3474287"/>
            <a:ext cx="7536171" cy="277416"/>
          </a:xfrm>
        </p:spPr>
        <p:txBody>
          <a:bodyPr/>
          <a:lstStyle>
            <a:lvl1pPr marL="0" indent="0">
              <a:buFontTx/>
              <a:buNone/>
              <a:defRPr sz="1200" b="1">
                <a:solidFill>
                  <a:srgbClr val="09357A"/>
                </a:solidFill>
              </a:defRPr>
            </a:lvl1pPr>
          </a:lstStyle>
          <a:p>
            <a:r>
              <a:rPr lang="en-US" dirty="0"/>
              <a:t>Legal Entity information can go here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 bwMode="gray">
          <a:xfrm>
            <a:off x="288794" y="3707847"/>
            <a:ext cx="7536171" cy="266700"/>
          </a:xfrm>
        </p:spPr>
        <p:txBody>
          <a:bodyPr/>
          <a:lstStyle>
            <a:lvl1pPr marL="0" indent="0">
              <a:buNone/>
              <a:defRPr sz="975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5659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Fireball - No Graphic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 anchor="b"/>
          <a:lstStyle>
            <a:lvl1pPr marL="41275" marR="41275" algn="r">
              <a:defRPr sz="4200" b="0" i="1">
                <a:solidFill>
                  <a:srgbClr val="FFD479"/>
                </a:solidFill>
                <a:uFill>
                  <a:solidFill>
                    <a:srgbClr val="FFD47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Texte du titre</a:t>
            </a:r>
          </a:p>
        </p:txBody>
      </p:sp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xfrm>
            <a:off x="685800" y="1543050"/>
            <a:ext cx="7772400" cy="3600450"/>
          </a:xfrm>
          <a:prstGeom prst="rect">
            <a:avLst/>
          </a:prstGeom>
        </p:spPr>
        <p:txBody>
          <a:bodyPr/>
          <a:lstStyle>
            <a:lvl1pPr marL="384163" marR="41275">
              <a:lnSpc>
                <a:spcPct val="100000"/>
              </a:lnSpc>
              <a:spcBef>
                <a:spcPts val="700"/>
              </a:spcBef>
              <a:buClr>
                <a:srgbClr val="FFD479"/>
              </a:buClr>
              <a:buFont typeface="Times New Roman"/>
              <a:buChar char="•"/>
              <a:defRPr sz="3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84200" marR="41275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–"/>
              <a:defRPr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84239" marR="41275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•"/>
              <a:defRPr sz="2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41423" marR="41275">
              <a:lnSpc>
                <a:spcPct val="100000"/>
              </a:lnSpc>
              <a:buClr>
                <a:srgbClr val="FFD479"/>
              </a:buClr>
              <a:buFont typeface="Times New Roman"/>
              <a:defRPr sz="1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98607" marR="41275">
              <a:lnSpc>
                <a:spcPct val="100000"/>
              </a:lnSpc>
              <a:buClr>
                <a:srgbClr val="FFD479"/>
              </a:buClr>
              <a:buFont typeface="Times New Roman"/>
              <a:buChar char="•"/>
              <a:defRPr sz="1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75" name="Shape 175"/>
          <p:cNvSpPr>
            <a:spLocks noGrp="1"/>
          </p:cNvSpPr>
          <p:nvPr>
            <p:ph type="sldNum" sz="quarter" idx="2"/>
          </p:nvPr>
        </p:nvSpPr>
        <p:spPr>
          <a:xfrm>
            <a:off x="4355031" y="4791076"/>
            <a:ext cx="431558" cy="44114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4823873"/>
      </p:ext>
    </p:extLst>
  </p:cSld>
  <p:clrMapOvr>
    <a:masterClrMapping/>
  </p:clrMapOvr>
  <p:transition xmlns:p14="http://schemas.microsoft.com/office/powerpoint/2010/main" spd="med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:3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114808" y="1624702"/>
            <a:ext cx="4648201" cy="784830"/>
          </a:xfrm>
        </p:spPr>
        <p:txBody>
          <a:bodyPr/>
          <a:lstStyle>
            <a:lvl1pPr>
              <a:defRPr sz="225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114808" y="2465784"/>
            <a:ext cx="4648201" cy="277416"/>
          </a:xfrm>
        </p:spPr>
        <p:txBody>
          <a:bodyPr/>
          <a:lstStyle>
            <a:lvl1pPr marL="0" indent="0">
              <a:buFontTx/>
              <a:buNone/>
              <a:defRPr sz="13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114808" y="228600"/>
            <a:ext cx="4648201" cy="266700"/>
          </a:xfrm>
        </p:spPr>
        <p:txBody>
          <a:bodyPr/>
          <a:lstStyle>
            <a:lvl1pPr marL="0" indent="0">
              <a:buNone/>
              <a:defRPr sz="1125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14808" y="4145522"/>
            <a:ext cx="4646065" cy="92333"/>
          </a:xfrm>
          <a:noFill/>
          <a:ln>
            <a:noFill/>
          </a:ln>
        </p:spPr>
        <p:txBody>
          <a:bodyPr wrap="square" lIns="91440" tIns="0" rIns="0" bIns="0" anchor="b" anchorCtr="0">
            <a:spAutoFit/>
          </a:bodyPr>
          <a:lstStyle>
            <a:lvl1pPr marL="0" indent="0">
              <a:buNone/>
              <a:defRPr lang="en-US" sz="600" b="1" kern="1200" smtClean="0">
                <a:solidFill>
                  <a:schemeClr val="bg1"/>
                </a:solidFill>
                <a:latin typeface="Verdana" pitchFamily="-105" charset="0"/>
                <a:ea typeface="ＭＳ Ｐゴシック" pitchFamily="34" charset="-128"/>
                <a:cs typeface="ＭＳ Ｐゴシック" pitchFamily="-105" charset="-128"/>
              </a:defRPr>
            </a:lvl1pPr>
            <a:lvl2pPr>
              <a:defRPr lang="en-US" sz="18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>
              <a:defRPr lang="en-US" sz="18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>
              <a:defRPr lang="en-US" sz="18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>
              <a:defRPr lang="en-US" sz="1800" kern="120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</a:lstStyle>
          <a:p>
            <a:pPr lvl="0" defTabSz="342900">
              <a:spcBef>
                <a:spcPct val="0"/>
              </a:spcBef>
            </a:pPr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67240" y="4669494"/>
            <a:ext cx="59570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CA" sz="750" dirty="0">
                <a:solidFill>
                  <a:srgbClr val="FFFFFF"/>
                </a:solidFill>
                <a:latin typeface="Verdana"/>
              </a:rPr>
              <a:t>Présenté lors de la 53</a:t>
            </a:r>
            <a:r>
              <a:rPr lang="fr-CA" sz="750" baseline="30000" dirty="0">
                <a:solidFill>
                  <a:srgbClr val="FFFFFF"/>
                </a:solidFill>
                <a:latin typeface="Verdana"/>
              </a:rPr>
              <a:t>e</a:t>
            </a:r>
            <a:r>
              <a:rPr lang="fr-CA" sz="750" dirty="0">
                <a:solidFill>
                  <a:srgbClr val="FFFFFF"/>
                </a:solidFill>
                <a:latin typeface="Verdana"/>
              </a:rPr>
              <a:t> réunion annuelle de l’European Association for the Study of Diabetes; </a:t>
            </a:r>
          </a:p>
          <a:p>
            <a:pPr defTabSz="457200"/>
            <a:r>
              <a:rPr lang="fr-CA" sz="750" dirty="0">
                <a:solidFill>
                  <a:srgbClr val="FFFFFF"/>
                </a:solidFill>
                <a:latin typeface="Verdana"/>
              </a:rPr>
              <a:t>15 septembre 2017; Lisbonne (Portugal).</a:t>
            </a:r>
          </a:p>
        </p:txBody>
      </p:sp>
    </p:spTree>
    <p:extLst>
      <p:ext uri="{BB962C8B-B14F-4D97-AF65-F5344CB8AC3E}">
        <p14:creationId xmlns:p14="http://schemas.microsoft.com/office/powerpoint/2010/main" val="88155743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: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>
                <a:solidFill>
                  <a:srgbClr val="000000"/>
                </a:solidFill>
              </a:defRPr>
            </a:lvl1pPr>
            <a:lvl2pPr>
              <a:spcBef>
                <a:spcPts val="450"/>
              </a:spcBef>
              <a:defRPr>
                <a:solidFill>
                  <a:srgbClr val="000000"/>
                </a:solidFill>
              </a:defRPr>
            </a:lvl2pPr>
            <a:lvl3pPr>
              <a:spcBef>
                <a:spcPts val="225"/>
              </a:spcBef>
              <a:defRPr>
                <a:solidFill>
                  <a:srgbClr val="000000"/>
                </a:solidFill>
              </a:defRPr>
            </a:lvl3pPr>
            <a:lvl4pPr>
              <a:spcBef>
                <a:spcPts val="150"/>
              </a:spcBef>
              <a:defRPr>
                <a:solidFill>
                  <a:srgbClr val="000000"/>
                </a:solidFill>
              </a:defRPr>
            </a:lvl4pPr>
            <a:lvl5pPr>
              <a:spcBef>
                <a:spcPts val="75"/>
              </a:spcBef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475914" y="95656"/>
            <a:ext cx="2591889" cy="173124"/>
          </a:xfrm>
          <a:ln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/>
            </a:lvl1pPr>
          </a:lstStyle>
          <a:p>
            <a:fld id="{B1E7FC84-9B1F-A046-AD61-576EBEDE336D}" type="slidenum">
              <a:rPr lang="en-US">
                <a:solidFill>
                  <a:srgbClr val="002F6C"/>
                </a:solidFill>
                <a:latin typeface="Verdana"/>
              </a:rPr>
              <a:pPr/>
              <a:t>‹#›</a:t>
            </a:fld>
            <a:endParaRPr lang="en-US" dirty="0">
              <a:solidFill>
                <a:srgbClr val="002F6C"/>
              </a:solidFill>
              <a:latin typeface="Verdana"/>
            </a:endParaRP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1"/>
          </p:nvPr>
        </p:nvSpPr>
        <p:spPr>
          <a:xfrm>
            <a:off x="6475912" y="4340136"/>
            <a:ext cx="2082302" cy="685498"/>
          </a:xfrm>
          <a:prstGeom prst="rect">
            <a:avLst/>
          </a:prstGeom>
        </p:spPr>
        <p:txBody>
          <a:bodyPr/>
          <a:lstStyle>
            <a:lvl1pPr algn="r">
              <a:defRPr sz="525"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r>
              <a:rPr lang="en-US" dirty="0">
                <a:solidFill>
                  <a:srgbClr val="FFFFFF"/>
                </a:solidFill>
                <a:latin typeface="Verdana"/>
              </a:rPr>
              <a:t>DRAFT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082242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6800" y="526463"/>
            <a:ext cx="8510400" cy="369332"/>
          </a:xfrm>
          <a:prstGeom prst="rect">
            <a:avLst/>
          </a:prstGeom>
        </p:spPr>
        <p:txBody>
          <a:bodyPr anchor="ctr" anchorCtr="0"/>
          <a:lstStyle>
            <a:lvl1pPr>
              <a:defRPr sz="1800"/>
            </a:lvl1pPr>
          </a:lstStyle>
          <a:p>
            <a:r>
              <a:rPr lang="da-DK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noProof="0"/>
              <a:t>Click to 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80" y="103915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658927" eaLnBrk="1" hangingPunct="1">
              <a:spcBef>
                <a:spcPct val="0"/>
              </a:spcBef>
              <a:defRPr sz="45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srgbClr val="82786F"/>
              </a:solidFill>
              <a:latin typeface="Verdana"/>
            </a:endParaRP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15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658927" eaLnBrk="1" hangingPunct="1">
              <a:spcBef>
                <a:spcPct val="0"/>
              </a:spcBef>
              <a:defRPr sz="45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srgbClr val="82786F"/>
              </a:solidFill>
              <a:latin typeface="Verdana"/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8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658152" eaLnBrk="1" hangingPunct="1">
              <a:defRPr sz="45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  <a:latin typeface="Verdana"/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5206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8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198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375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77DE-79D3-48B3-B566-EEF3A9546AA7}" type="slidenum">
              <a:rPr lang="en-US" smtClean="0">
                <a:solidFill>
                  <a:srgbClr val="FFFFFF"/>
                </a:solidFill>
                <a:latin typeface="Verdana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19759587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07927"/>
            <a:ext cx="7772400" cy="3924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00B5-B664-AA47-B7A8-902CA38EEBB4}" type="slidenum">
              <a:rPr lang="en-US" smtClean="0">
                <a:solidFill>
                  <a:srgbClr val="002F6C"/>
                </a:solidFill>
                <a:latin typeface="Verdana"/>
              </a:rPr>
              <a:pPr/>
              <a:t>‹#›</a:t>
            </a:fld>
            <a:endParaRPr lang="en-US">
              <a:solidFill>
                <a:srgbClr val="002F6C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7659482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:3 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78881" y="1624717"/>
            <a:ext cx="4648201" cy="784830"/>
          </a:xfrm>
        </p:spPr>
        <p:txBody>
          <a:bodyPr/>
          <a:lstStyle>
            <a:lvl1pPr>
              <a:defRPr sz="225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78881" y="2465784"/>
            <a:ext cx="4648201" cy="277416"/>
          </a:xfrm>
        </p:spPr>
        <p:txBody>
          <a:bodyPr/>
          <a:lstStyle>
            <a:lvl1pPr marL="0" indent="0">
              <a:buFontTx/>
              <a:buNone/>
              <a:defRPr sz="13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8" y="4145537"/>
            <a:ext cx="4646065" cy="92333"/>
          </a:xfrm>
          <a:noFill/>
          <a:ln>
            <a:noFill/>
          </a:ln>
        </p:spPr>
        <p:txBody>
          <a:bodyPr wrap="square" lIns="91440" tIns="0" rIns="0" bIns="0" anchor="b" anchorCtr="0">
            <a:spAutoFit/>
          </a:bodyPr>
          <a:lstStyle>
            <a:lvl1pPr marL="0" indent="0">
              <a:buNone/>
              <a:defRPr lang="en-US" sz="600" b="1" kern="1200" smtClean="0">
                <a:solidFill>
                  <a:schemeClr val="bg1"/>
                </a:solidFill>
                <a:latin typeface="Verdana" pitchFamily="-105" charset="0"/>
                <a:ea typeface="ＭＳ Ｐゴシック" pitchFamily="34" charset="-128"/>
                <a:cs typeface="ＭＳ Ｐゴシック" pitchFamily="-105" charset="-128"/>
              </a:defRPr>
            </a:lvl1pPr>
            <a:lvl2pPr>
              <a:defRPr lang="en-US" sz="18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>
              <a:defRPr lang="en-US" sz="18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>
              <a:defRPr lang="en-US" sz="18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>
              <a:defRPr lang="en-US" sz="1800" kern="120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</a:lstStyle>
          <a:p>
            <a:pPr lvl="0" defTabSz="342900">
              <a:spcBef>
                <a:spcPct val="0"/>
              </a:spcBef>
            </a:pPr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4938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in 4:3 Section Divider 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4637490"/>
            <a:ext cx="9144000" cy="506015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2"/>
              </a:gs>
              <a:gs pos="100000">
                <a:schemeClr val="accent3"/>
              </a:gs>
            </a:gsLst>
            <a:lin ang="10800000" scaled="0"/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23430" tIns="45641" rIns="143746" bIns="45641" anchor="ctr"/>
          <a:lstStyle/>
          <a:p>
            <a:pPr algn="r" defTabSz="9127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800103"/>
            <a:ext cx="9144000" cy="75010"/>
          </a:xfrm>
          <a:prstGeom prst="rect">
            <a:avLst/>
          </a:prstGeom>
          <a:gradFill>
            <a:gsLst>
              <a:gs pos="0">
                <a:schemeClr val="accent5"/>
              </a:gs>
              <a:gs pos="8000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0800000" scaled="0"/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23430" tIns="45641" rIns="143746" bIns="45641" anchor="ctr"/>
          <a:lstStyle/>
          <a:p>
            <a:pPr algn="r" defTabSz="9127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2057401"/>
            <a:ext cx="8351520" cy="523220"/>
          </a:xfrm>
        </p:spPr>
        <p:txBody>
          <a:bodyPr anchor="t"/>
          <a:lstStyle>
            <a:lvl1pPr algn="l">
              <a:defRPr sz="2800" b="0" cap="none">
                <a:solidFill>
                  <a:srgbClr val="0935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27038" y="2571750"/>
            <a:ext cx="8335962" cy="425054"/>
          </a:xfrm>
        </p:spPr>
        <p:txBody>
          <a:bodyPr/>
          <a:lstStyle>
            <a:lvl1pPr marL="0" indent="0">
              <a:buNone/>
              <a:defRPr lang="en-US" sz="1600" i="1" dirty="0" smtClean="0">
                <a:solidFill>
                  <a:schemeClr val="tx1"/>
                </a:solidFill>
                <a:latin typeface="+mn-lt"/>
                <a:ea typeface="ＭＳ Ｐゴシック" pitchFamily="42" charset="-128"/>
                <a:cs typeface="ＭＳ Ｐゴシック" pitchFamily="42" charset="-128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436253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:3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114810" y="1624702"/>
            <a:ext cx="4648201" cy="784830"/>
          </a:xfrm>
        </p:spPr>
        <p:txBody>
          <a:bodyPr/>
          <a:lstStyle>
            <a:lvl1pPr>
              <a:defRPr sz="225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114810" y="2465784"/>
            <a:ext cx="4648201" cy="277416"/>
          </a:xfrm>
        </p:spPr>
        <p:txBody>
          <a:bodyPr/>
          <a:lstStyle>
            <a:lvl1pPr marL="0" indent="0">
              <a:buFontTx/>
              <a:buNone/>
              <a:defRPr sz="13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114810" y="228600"/>
            <a:ext cx="4648201" cy="266700"/>
          </a:xfrm>
        </p:spPr>
        <p:txBody>
          <a:bodyPr/>
          <a:lstStyle>
            <a:lvl1pPr marL="0" indent="0">
              <a:buNone/>
              <a:defRPr sz="1125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14810" y="4145523"/>
            <a:ext cx="4646065" cy="92333"/>
          </a:xfrm>
          <a:noFill/>
          <a:ln>
            <a:noFill/>
          </a:ln>
        </p:spPr>
        <p:txBody>
          <a:bodyPr wrap="square" lIns="91440" tIns="0" rIns="0" bIns="0" anchor="b" anchorCtr="0">
            <a:spAutoFit/>
          </a:bodyPr>
          <a:lstStyle>
            <a:lvl1pPr marL="0" indent="0">
              <a:buNone/>
              <a:defRPr lang="en-US" sz="600" b="1" kern="1200" smtClean="0">
                <a:solidFill>
                  <a:schemeClr val="bg1"/>
                </a:solidFill>
                <a:latin typeface="Verdana" pitchFamily="-105" charset="0"/>
                <a:ea typeface="ＭＳ Ｐゴシック" pitchFamily="34" charset="-128"/>
                <a:cs typeface="ＭＳ Ｐゴシック" pitchFamily="-105" charset="-128"/>
              </a:defRPr>
            </a:lvl1pPr>
            <a:lvl2pPr>
              <a:defRPr lang="en-US" sz="18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>
              <a:defRPr lang="en-US" sz="18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>
              <a:defRPr lang="en-US" sz="18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>
              <a:defRPr lang="en-US" sz="1800" kern="120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</a:lstStyle>
          <a:p>
            <a:pPr lvl="0" defTabSz="342900">
              <a:spcBef>
                <a:spcPct val="0"/>
              </a:spcBef>
            </a:pPr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529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:3 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78874" y="1624702"/>
            <a:ext cx="4648201" cy="784830"/>
          </a:xfrm>
        </p:spPr>
        <p:txBody>
          <a:bodyPr/>
          <a:lstStyle>
            <a:lvl1pPr>
              <a:defRPr sz="225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78874" y="2465784"/>
            <a:ext cx="4648201" cy="277416"/>
          </a:xfrm>
        </p:spPr>
        <p:txBody>
          <a:bodyPr/>
          <a:lstStyle>
            <a:lvl1pPr marL="0" indent="0">
              <a:buFontTx/>
              <a:buNone/>
              <a:defRPr sz="13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8" y="4145523"/>
            <a:ext cx="4646065" cy="92333"/>
          </a:xfrm>
          <a:noFill/>
          <a:ln>
            <a:noFill/>
          </a:ln>
        </p:spPr>
        <p:txBody>
          <a:bodyPr wrap="square" lIns="91440" tIns="0" rIns="0" bIns="0" anchor="b" anchorCtr="0">
            <a:spAutoFit/>
          </a:bodyPr>
          <a:lstStyle>
            <a:lvl1pPr marL="0" indent="0">
              <a:buNone/>
              <a:defRPr lang="en-US" sz="600" b="1" kern="1200" smtClean="0">
                <a:solidFill>
                  <a:schemeClr val="bg1"/>
                </a:solidFill>
                <a:latin typeface="Verdana" pitchFamily="-105" charset="0"/>
                <a:ea typeface="ＭＳ Ｐゴシック" pitchFamily="34" charset="-128"/>
                <a:cs typeface="ＭＳ Ｐゴシック" pitchFamily="-105" charset="-128"/>
              </a:defRPr>
            </a:lvl1pPr>
            <a:lvl2pPr>
              <a:defRPr lang="en-US" sz="18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>
              <a:defRPr lang="en-US" sz="18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>
              <a:defRPr lang="en-US" sz="1800" kern="1200" smtClean="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>
              <a:defRPr lang="en-US" sz="1800" kern="1200">
                <a:latin typeface="Verdana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</a:lstStyle>
          <a:p>
            <a:pPr lvl="0" defTabSz="342900">
              <a:spcBef>
                <a:spcPct val="0"/>
              </a:spcBef>
            </a:pPr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47514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: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>
                <a:solidFill>
                  <a:srgbClr val="000000"/>
                </a:solidFill>
              </a:defRPr>
            </a:lvl1pPr>
            <a:lvl2pPr>
              <a:spcBef>
                <a:spcPts val="450"/>
              </a:spcBef>
              <a:defRPr>
                <a:solidFill>
                  <a:srgbClr val="000000"/>
                </a:solidFill>
              </a:defRPr>
            </a:lvl2pPr>
            <a:lvl3pPr>
              <a:spcBef>
                <a:spcPts val="225"/>
              </a:spcBef>
              <a:defRPr>
                <a:solidFill>
                  <a:srgbClr val="000000"/>
                </a:solidFill>
              </a:defRPr>
            </a:lvl3pPr>
            <a:lvl4pPr>
              <a:spcBef>
                <a:spcPts val="150"/>
              </a:spcBef>
              <a:defRPr>
                <a:solidFill>
                  <a:srgbClr val="000000"/>
                </a:solidFill>
              </a:defRPr>
            </a:lvl4pPr>
            <a:lvl5pPr>
              <a:spcBef>
                <a:spcPts val="75"/>
              </a:spcBef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16973" y="49174"/>
            <a:ext cx="350837" cy="173124"/>
          </a:xfrm>
          <a:ln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/>
            </a:lvl1pPr>
          </a:lstStyle>
          <a:p>
            <a:fld id="{B1E7FC84-9B1F-A046-AD61-576EBEDE336D}" type="slidenum">
              <a:rPr lang="en-US">
                <a:solidFill>
                  <a:srgbClr val="002F6C"/>
                </a:solidFill>
                <a:latin typeface="Verdana"/>
              </a:rPr>
              <a:pPr/>
              <a:t>‹#›</a:t>
            </a:fld>
            <a:endParaRPr lang="en-US" dirty="0">
              <a:solidFill>
                <a:srgbClr val="002F6C"/>
              </a:solidFill>
              <a:latin typeface="Verdana"/>
            </a:endParaRP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1"/>
          </p:nvPr>
        </p:nvSpPr>
        <p:spPr>
          <a:xfrm>
            <a:off x="7643813" y="4875618"/>
            <a:ext cx="914400" cy="150019"/>
          </a:xfrm>
          <a:prstGeom prst="rect">
            <a:avLst/>
          </a:prstGeom>
        </p:spPr>
        <p:txBody>
          <a:bodyPr/>
          <a:lstStyle>
            <a:lvl1pPr algn="r">
              <a:defRPr sz="525"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endParaRPr lang="en-US" dirty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568741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10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xfrm>
            <a:off x="4309861" y="4886339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9547694"/>
      </p:ext>
    </p:extLst>
  </p:cSld>
  <p:clrMapOvr>
    <a:masterClrMapping/>
  </p:clrMapOvr>
  <p:transition xmlns:p14="http://schemas.microsoft.com/office/powerpoint/2010/main" spd="med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:3 Title and Content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71" y="1531144"/>
            <a:ext cx="8318499" cy="2617470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225"/>
              </a:spcBef>
              <a:defRPr/>
            </a:lvl3pPr>
            <a:lvl4pPr>
              <a:spcBef>
                <a:spcPts val="150"/>
              </a:spcBef>
              <a:defRPr/>
            </a:lvl4pPr>
            <a:lvl5pPr>
              <a:spcBef>
                <a:spcPts val="75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411172" y="1135856"/>
            <a:ext cx="8321675" cy="342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25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287F5A20-50A3-934A-A894-0162432A2EC2}" type="slidenum">
              <a:rPr lang="en-US">
                <a:solidFill>
                  <a:srgbClr val="002F6C"/>
                </a:solidFill>
                <a:latin typeface="Verdana"/>
              </a:rPr>
              <a:pPr/>
              <a:t>‹#›</a:t>
            </a:fld>
            <a:endParaRPr lang="en-US" dirty="0">
              <a:solidFill>
                <a:srgbClr val="002F6C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4398040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:3 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31094"/>
            <a:ext cx="4083050" cy="2982516"/>
          </a:xfrm>
        </p:spPr>
        <p:txBody>
          <a:bodyPr/>
          <a:lstStyle>
            <a:lvl1pPr>
              <a:spcBef>
                <a:spcPts val="900"/>
              </a:spcBef>
              <a:defRPr sz="1350"/>
            </a:lvl1pPr>
            <a:lvl2pPr>
              <a:spcBef>
                <a:spcPts val="450"/>
              </a:spcBef>
              <a:defRPr sz="1200"/>
            </a:lvl2pPr>
            <a:lvl3pPr>
              <a:spcBef>
                <a:spcPts val="225"/>
              </a:spcBef>
              <a:defRPr sz="1050"/>
            </a:lvl3pPr>
            <a:lvl4pPr>
              <a:spcBef>
                <a:spcPts val="150"/>
              </a:spcBef>
              <a:defRPr sz="900"/>
            </a:lvl4pPr>
            <a:lvl5pPr>
              <a:spcBef>
                <a:spcPts val="75"/>
              </a:spcBef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4" y="1131094"/>
            <a:ext cx="4083050" cy="2982516"/>
          </a:xfrm>
        </p:spPr>
        <p:txBody>
          <a:bodyPr/>
          <a:lstStyle>
            <a:lvl1pPr>
              <a:spcBef>
                <a:spcPts val="900"/>
              </a:spcBef>
              <a:defRPr sz="1350"/>
            </a:lvl1pPr>
            <a:lvl2pPr>
              <a:spcBef>
                <a:spcPts val="450"/>
              </a:spcBef>
              <a:defRPr sz="1200"/>
            </a:lvl2pPr>
            <a:lvl3pPr>
              <a:spcBef>
                <a:spcPts val="225"/>
              </a:spcBef>
              <a:defRPr sz="1050"/>
            </a:lvl3pPr>
            <a:lvl4pPr>
              <a:spcBef>
                <a:spcPts val="150"/>
              </a:spcBef>
              <a:defRPr sz="900"/>
            </a:lvl4pPr>
            <a:lvl5pPr>
              <a:spcBef>
                <a:spcPts val="75"/>
              </a:spcBef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E3998B-D885-8942-9825-A886A71D1741}" type="slidenum">
              <a:rPr lang="en-US">
                <a:solidFill>
                  <a:srgbClr val="002F6C"/>
                </a:solidFill>
                <a:latin typeface="Verdana"/>
              </a:rPr>
              <a:pPr/>
              <a:t>‹#›</a:t>
            </a:fld>
            <a:endParaRPr lang="en-US" dirty="0">
              <a:solidFill>
                <a:srgbClr val="002F6C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0289058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:3 Title and Two Content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600192"/>
            <a:ext cx="4083050" cy="2628911"/>
          </a:xfrm>
        </p:spPr>
        <p:txBody>
          <a:bodyPr/>
          <a:lstStyle>
            <a:lvl1pPr>
              <a:spcBef>
                <a:spcPts val="900"/>
              </a:spcBef>
              <a:defRPr sz="1350"/>
            </a:lvl1pPr>
            <a:lvl2pPr>
              <a:spcBef>
                <a:spcPts val="450"/>
              </a:spcBef>
              <a:defRPr sz="1200"/>
            </a:lvl2pPr>
            <a:lvl3pPr>
              <a:spcBef>
                <a:spcPts val="225"/>
              </a:spcBef>
              <a:defRPr sz="1050"/>
            </a:lvl3pPr>
            <a:lvl4pPr>
              <a:spcBef>
                <a:spcPts val="150"/>
              </a:spcBef>
              <a:defRPr sz="900"/>
            </a:lvl4pPr>
            <a:lvl5pPr>
              <a:spcBef>
                <a:spcPts val="75"/>
              </a:spcBef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1374" y="1600199"/>
            <a:ext cx="4083050" cy="2628900"/>
          </a:xfrm>
        </p:spPr>
        <p:txBody>
          <a:bodyPr/>
          <a:lstStyle>
            <a:lvl1pPr>
              <a:spcBef>
                <a:spcPts val="900"/>
              </a:spcBef>
              <a:defRPr sz="1350"/>
            </a:lvl1pPr>
            <a:lvl2pPr>
              <a:spcBef>
                <a:spcPts val="450"/>
              </a:spcBef>
              <a:defRPr sz="1200"/>
            </a:lvl2pPr>
            <a:lvl3pPr>
              <a:spcBef>
                <a:spcPts val="225"/>
              </a:spcBef>
              <a:defRPr sz="1050"/>
            </a:lvl3pPr>
            <a:lvl4pPr>
              <a:spcBef>
                <a:spcPts val="150"/>
              </a:spcBef>
              <a:defRPr sz="900"/>
            </a:lvl4pPr>
            <a:lvl5pPr>
              <a:spcBef>
                <a:spcPts val="75"/>
              </a:spcBef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11163" y="1135856"/>
            <a:ext cx="4087368" cy="342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25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055" y="1135856"/>
            <a:ext cx="4087368" cy="342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25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8AC9C7F9-0A10-DB45-8F3B-FC232BC72B20}" type="slidenum">
              <a:rPr lang="en-US">
                <a:solidFill>
                  <a:srgbClr val="002F6C"/>
                </a:solidFill>
                <a:latin typeface="Verdana"/>
              </a:rPr>
              <a:pPr/>
              <a:t>‹#›</a:t>
            </a:fld>
            <a:endParaRPr lang="en-US" dirty="0">
              <a:solidFill>
                <a:srgbClr val="002F6C"/>
              </a:solidFill>
              <a:latin typeface="Verdan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6"/>
          </p:nvPr>
        </p:nvSpPr>
        <p:spPr>
          <a:xfrm>
            <a:off x="7643813" y="4875618"/>
            <a:ext cx="914400" cy="150019"/>
          </a:xfrm>
          <a:prstGeom prst="rect">
            <a:avLst/>
          </a:prstGeom>
        </p:spPr>
        <p:txBody>
          <a:bodyPr/>
          <a:lstStyle>
            <a:lvl1pPr algn="r">
              <a:defRPr sz="525"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endParaRPr lang="en-US" dirty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3133368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:3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DD8590-1281-0645-925F-C2266F3AF78F}" type="slidenum">
              <a:rPr lang="en-US">
                <a:solidFill>
                  <a:srgbClr val="002F6C"/>
                </a:solidFill>
                <a:latin typeface="Verdana"/>
              </a:rPr>
              <a:pPr/>
              <a:t>‹#›</a:t>
            </a:fld>
            <a:endParaRPr lang="en-US" dirty="0">
              <a:solidFill>
                <a:srgbClr val="002F6C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077474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:3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427A"/>
              </a:solidFill>
              <a:latin typeface="Verdana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5F43D4-1217-2B49-82F3-469BD80267EF}" type="slidenum">
              <a:rPr lang="en-US">
                <a:solidFill>
                  <a:srgbClr val="002F6C"/>
                </a:solidFill>
                <a:latin typeface="Verdana"/>
              </a:rPr>
              <a:pPr/>
              <a:t>‹#›</a:t>
            </a:fld>
            <a:endParaRPr lang="en-US" dirty="0">
              <a:solidFill>
                <a:srgbClr val="002F6C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76229664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:3 Thank You / Summa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11165" y="2364007"/>
            <a:ext cx="8318500" cy="392415"/>
          </a:xfrm>
        </p:spPr>
        <p:txBody>
          <a:bodyPr/>
          <a:lstStyle>
            <a:lvl1pPr>
              <a:defRPr>
                <a:solidFill>
                  <a:srgbClr val="09357A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411163" y="3474287"/>
            <a:ext cx="7315200" cy="277416"/>
          </a:xfrm>
        </p:spPr>
        <p:txBody>
          <a:bodyPr/>
          <a:lstStyle>
            <a:lvl1pPr marL="0" indent="0">
              <a:buFontTx/>
              <a:buNone/>
              <a:defRPr sz="1200" b="1">
                <a:solidFill>
                  <a:srgbClr val="09357A"/>
                </a:solidFill>
              </a:defRPr>
            </a:lvl1pPr>
          </a:lstStyle>
          <a:p>
            <a:r>
              <a:rPr lang="en-US" dirty="0"/>
              <a:t>Legal Entity information can go here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 bwMode="gray">
          <a:xfrm>
            <a:off x="411480" y="3707847"/>
            <a:ext cx="7315200" cy="266700"/>
          </a:xfrm>
        </p:spPr>
        <p:txBody>
          <a:bodyPr/>
          <a:lstStyle>
            <a:lvl1pPr marL="0" indent="0">
              <a:buNone/>
              <a:defRPr sz="975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823415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322274" y="864394"/>
            <a:ext cx="849947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AU" sz="1350" dirty="0">
              <a:solidFill>
                <a:srgbClr val="00427A"/>
              </a:solidFill>
              <a:latin typeface="Verdana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322274" y="4848225"/>
            <a:ext cx="8499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AU" sz="1350" dirty="0">
              <a:solidFill>
                <a:srgbClr val="00427A"/>
              </a:solidFill>
              <a:latin typeface="Verdana"/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00" y="2556134"/>
            <a:ext cx="7361238" cy="334707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1575" smtClean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60500" y="3127778"/>
            <a:ext cx="7361238" cy="265457"/>
          </a:xfrm>
        </p:spPr>
        <p:txBody>
          <a:bodyPr tIns="45720" bIns="45720">
            <a:spAutoFit/>
          </a:bodyPr>
          <a:lstStyle>
            <a:lvl1pPr marL="0" indent="0">
              <a:buFont typeface="Wingdings" pitchFamily="2" charset="2"/>
              <a:buNone/>
              <a:defRPr sz="1125" smtClean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fld id="{2D2037E6-EF51-4862-878C-3D8DB1A0CBAE}" type="slidenum">
              <a:rPr lang="en-US">
                <a:solidFill>
                  <a:srgbClr val="002F6C"/>
                </a:solidFill>
                <a:latin typeface="Verdana"/>
              </a:rPr>
              <a:pPr>
                <a:defRPr/>
              </a:pPr>
              <a:t>‹#›</a:t>
            </a:fld>
            <a:endParaRPr lang="en-US" dirty="0">
              <a:solidFill>
                <a:srgbClr val="002F6C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06897375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A6C1DAE3-2540-40E3-A4DA-39C17C54EEDD}" type="datetimeFigureOut">
              <a:rPr lang="en-US">
                <a:solidFill>
                  <a:srgbClr val="00427A"/>
                </a:solidFill>
                <a:latin typeface="Verdana"/>
              </a:rPr>
              <a:pPr defTabSz="457200"/>
              <a:t>19-09-28</a:t>
            </a:fld>
            <a:endParaRPr lang="en-US" dirty="0">
              <a:solidFill>
                <a:srgbClr val="00427A"/>
              </a:solidFill>
              <a:latin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00427A"/>
              </a:solidFill>
              <a:latin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E088-8B9C-4355-912B-1222BCB0AE5B}" type="slidenum">
              <a:rPr lang="en-US" smtClean="0">
                <a:solidFill>
                  <a:srgbClr val="002F6C"/>
                </a:solidFill>
                <a:latin typeface="Verdana"/>
              </a:rPr>
              <a:pPr/>
              <a:t>‹#›</a:t>
            </a:fld>
            <a:endParaRPr lang="en-US" dirty="0">
              <a:solidFill>
                <a:srgbClr val="002F6C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22404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1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192" name="Shape 192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93" name="Shape 193"/>
          <p:cNvSpPr>
            <a:spLocks noGrp="1"/>
          </p:cNvSpPr>
          <p:nvPr>
            <p:ph type="sldNum" sz="quarter" idx="2"/>
          </p:nvPr>
        </p:nvSpPr>
        <p:spPr>
          <a:xfrm>
            <a:off x="4309861" y="4886339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413715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F0B4E-CE60-AB48-9D7E-4434414A7C3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5143" y="1411443"/>
            <a:ext cx="4103687" cy="31952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757738" y="1402433"/>
            <a:ext cx="4006850" cy="320420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201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xfrm>
            <a:off x="635000" y="114300"/>
            <a:ext cx="7861300" cy="13335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 defTabSz="317490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201" name="Shape 201"/>
          <p:cNvSpPr>
            <a:spLocks noGrp="1"/>
          </p:cNvSpPr>
          <p:nvPr>
            <p:ph type="body" sz="half" idx="1"/>
          </p:nvPr>
        </p:nvSpPr>
        <p:spPr>
          <a:xfrm>
            <a:off x="635000" y="1485902"/>
            <a:ext cx="3835400" cy="30194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71237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8421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605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793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977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02" name="Shape 202"/>
          <p:cNvSpPr>
            <a:spLocks noGrp="1"/>
          </p:cNvSpPr>
          <p:nvPr>
            <p:ph type="sldNum" sz="quarter" idx="2"/>
          </p:nvPr>
        </p:nvSpPr>
        <p:spPr>
          <a:xfrm>
            <a:off x="4406053" y="4914912"/>
            <a:ext cx="330901" cy="246221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 sz="110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9707332"/>
      </p:ext>
    </p:extLst>
  </p:cSld>
  <p:clrMapOvr>
    <a:masterClrMapping/>
  </p:clrMapOvr>
  <p:transition xmlns:p14="http://schemas.microsoft.com/office/powerpoint/2010/main"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xfrm>
            <a:off x="635000" y="114300"/>
            <a:ext cx="7861300" cy="13335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 defTabSz="317490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210" name="Shape 210"/>
          <p:cNvSpPr>
            <a:spLocks noGrp="1"/>
          </p:cNvSpPr>
          <p:nvPr>
            <p:ph type="body" sz="half" idx="1"/>
          </p:nvPr>
        </p:nvSpPr>
        <p:spPr>
          <a:xfrm>
            <a:off x="635000" y="1485902"/>
            <a:ext cx="3835400" cy="30194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71237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8421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605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793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977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11" name="Shape 211"/>
          <p:cNvSpPr>
            <a:spLocks noGrp="1"/>
          </p:cNvSpPr>
          <p:nvPr>
            <p:ph type="sldNum" sz="quarter" idx="2"/>
          </p:nvPr>
        </p:nvSpPr>
        <p:spPr>
          <a:xfrm>
            <a:off x="4406053" y="4914912"/>
            <a:ext cx="330901" cy="246221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 sz="110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5440224"/>
      </p:ext>
    </p:extLst>
  </p:cSld>
  <p:clrMapOvr>
    <a:masterClrMapping/>
  </p:clrMapOvr>
  <p:transition xmlns:p14="http://schemas.microsoft.com/office/powerpoint/2010/main"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635000" y="114300"/>
            <a:ext cx="7861300" cy="13335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 defTabSz="317490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body" sz="half" idx="1"/>
          </p:nvPr>
        </p:nvSpPr>
        <p:spPr>
          <a:xfrm>
            <a:off x="635000" y="1485902"/>
            <a:ext cx="3835400" cy="30194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71237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8421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605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793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977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xfrm>
            <a:off x="4406053" y="4914912"/>
            <a:ext cx="330901" cy="246221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 sz="110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1109894"/>
      </p:ext>
    </p:extLst>
  </p:cSld>
  <p:clrMapOvr>
    <a:masterClrMapping/>
  </p:clrMapOvr>
  <p:transition xmlns:p14="http://schemas.microsoft.com/office/powerpoint/2010/main"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4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635000" y="114300"/>
            <a:ext cx="7861300" cy="13335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 defTabSz="317490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half" idx="1"/>
          </p:nvPr>
        </p:nvSpPr>
        <p:spPr>
          <a:xfrm>
            <a:off x="635000" y="1485902"/>
            <a:ext cx="3835400" cy="30194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71237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8421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605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793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977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4406053" y="4914912"/>
            <a:ext cx="330901" cy="246221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 sz="110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623518"/>
      </p:ext>
    </p:extLst>
  </p:cSld>
  <p:clrMapOvr>
    <a:masterClrMapping/>
  </p:clrMapOvr>
  <p:transition xmlns:p14="http://schemas.microsoft.com/office/powerpoint/2010/main"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5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635000" y="114300"/>
            <a:ext cx="7861300" cy="13335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 defTabSz="317490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635000" y="1485902"/>
            <a:ext cx="3835400" cy="30194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71237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8421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605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793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977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4406053" y="4914912"/>
            <a:ext cx="330901" cy="246221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 sz="110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2233701"/>
      </p:ext>
    </p:extLst>
  </p:cSld>
  <p:clrMapOvr>
    <a:masterClrMapping/>
  </p:clrMapOvr>
  <p:transition xmlns:p14="http://schemas.microsoft.com/office/powerpoint/2010/main"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1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4309861" y="4886339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652510"/>
      </p:ext>
    </p:extLst>
  </p:cSld>
  <p:clrMapOvr>
    <a:masterClrMapping/>
  </p:clrMapOvr>
  <p:transition xmlns:p14="http://schemas.microsoft.com/office/powerpoint/2010/main"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1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255" name="Shape 255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56" name="Shape 256"/>
          <p:cNvSpPr>
            <a:spLocks noGrp="1"/>
          </p:cNvSpPr>
          <p:nvPr>
            <p:ph type="sldNum" sz="quarter" idx="2"/>
          </p:nvPr>
        </p:nvSpPr>
        <p:spPr>
          <a:xfrm>
            <a:off x="4309861" y="4886339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7472755"/>
      </p:ext>
    </p:extLst>
  </p:cSld>
  <p:clrMapOvr>
    <a:masterClrMapping/>
  </p:clrMapOvr>
  <p:transition xmlns:p14="http://schemas.microsoft.com/office/powerpoint/2010/main"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6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/>
          </p:cNvSpPr>
          <p:nvPr>
            <p:ph type="title"/>
          </p:nvPr>
        </p:nvSpPr>
        <p:spPr>
          <a:xfrm>
            <a:off x="635000" y="114300"/>
            <a:ext cx="7861300" cy="13335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 defTabSz="317490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264" name="Shape 264"/>
          <p:cNvSpPr>
            <a:spLocks noGrp="1"/>
          </p:cNvSpPr>
          <p:nvPr>
            <p:ph type="body" sz="half" idx="1"/>
          </p:nvPr>
        </p:nvSpPr>
        <p:spPr>
          <a:xfrm>
            <a:off x="635000" y="1485902"/>
            <a:ext cx="3835400" cy="30194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71237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8421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605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793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977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65" name="Shape 265"/>
          <p:cNvSpPr>
            <a:spLocks noGrp="1"/>
          </p:cNvSpPr>
          <p:nvPr>
            <p:ph type="sldNum" sz="quarter" idx="2"/>
          </p:nvPr>
        </p:nvSpPr>
        <p:spPr>
          <a:xfrm>
            <a:off x="4406053" y="4914912"/>
            <a:ext cx="330901" cy="246221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 sz="110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5835536"/>
      </p:ext>
    </p:extLst>
  </p:cSld>
  <p:clrMapOvr>
    <a:masterClrMapping/>
  </p:clrMapOvr>
  <p:transition xmlns:p14="http://schemas.microsoft.com/office/powerpoint/2010/main"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7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/>
          </p:cNvSpPr>
          <p:nvPr>
            <p:ph type="title"/>
          </p:nvPr>
        </p:nvSpPr>
        <p:spPr>
          <a:xfrm>
            <a:off x="635000" y="114300"/>
            <a:ext cx="7861300" cy="13335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 defTabSz="317490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273" name="Shape 273"/>
          <p:cNvSpPr>
            <a:spLocks noGrp="1"/>
          </p:cNvSpPr>
          <p:nvPr>
            <p:ph type="body" sz="half" idx="1"/>
          </p:nvPr>
        </p:nvSpPr>
        <p:spPr>
          <a:xfrm>
            <a:off x="635000" y="1485902"/>
            <a:ext cx="3835400" cy="30194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71237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8421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605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793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977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74" name="Shape 274"/>
          <p:cNvSpPr>
            <a:spLocks noGrp="1"/>
          </p:cNvSpPr>
          <p:nvPr>
            <p:ph type="sldNum" sz="quarter" idx="2"/>
          </p:nvPr>
        </p:nvSpPr>
        <p:spPr>
          <a:xfrm>
            <a:off x="4406053" y="4914912"/>
            <a:ext cx="330901" cy="246221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 sz="110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4244030"/>
      </p:ext>
    </p:extLst>
  </p:cSld>
  <p:clrMapOvr>
    <a:masterClrMapping/>
  </p:clrMapOvr>
  <p:transition xmlns:p14="http://schemas.microsoft.com/office/powerpoint/2010/main"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8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/>
          </p:cNvSpPr>
          <p:nvPr>
            <p:ph type="title"/>
          </p:nvPr>
        </p:nvSpPr>
        <p:spPr>
          <a:xfrm>
            <a:off x="635000" y="114300"/>
            <a:ext cx="7861300" cy="13335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 defTabSz="317490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282" name="Shape 282"/>
          <p:cNvSpPr>
            <a:spLocks noGrp="1"/>
          </p:cNvSpPr>
          <p:nvPr>
            <p:ph type="body" sz="half" idx="1"/>
          </p:nvPr>
        </p:nvSpPr>
        <p:spPr>
          <a:xfrm>
            <a:off x="635000" y="1485902"/>
            <a:ext cx="3835400" cy="30194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71237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8421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605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793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977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83" name="Shape 283"/>
          <p:cNvSpPr>
            <a:spLocks noGrp="1"/>
          </p:cNvSpPr>
          <p:nvPr>
            <p:ph type="sldNum" sz="quarter" idx="2"/>
          </p:nvPr>
        </p:nvSpPr>
        <p:spPr>
          <a:xfrm>
            <a:off x="4406053" y="4914912"/>
            <a:ext cx="330901" cy="246221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 sz="110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2951556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9" tIns="45720" rIns="91439" bIns="45720"/>
          <a:lstStyle>
            <a:lvl1pPr defTabSz="912806">
              <a:defRPr/>
            </a:lvl1pPr>
          </a:lstStyle>
          <a:p>
            <a:pPr>
              <a:defRPr/>
            </a:pPr>
            <a:fld id="{716D2045-4D0F-41AC-B285-E26E72570335}" type="datetime1">
              <a:rPr lang="en-US" smtClean="0">
                <a:solidFill>
                  <a:srgbClr val="505050"/>
                </a:solidFill>
                <a:latin typeface="Calibri"/>
                <a:ea typeface="Helvetica"/>
                <a:cs typeface="Helvetica"/>
                <a:sym typeface="Helvetica"/>
              </a:rPr>
              <a:pPr>
                <a:defRPr/>
              </a:pPr>
              <a:t>19-09-28</a:t>
            </a:fld>
            <a:endParaRPr lang="en-US">
              <a:solidFill>
                <a:srgbClr val="505050"/>
              </a:solidFill>
              <a:latin typeface="Calibri"/>
              <a:ea typeface="Helvetica"/>
              <a:cs typeface="Helvetica"/>
              <a:sym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2806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2806">
              <a:defRPr/>
            </a:lvl1pPr>
          </a:lstStyle>
          <a:p>
            <a:pPr>
              <a:defRPr/>
            </a:pPr>
            <a:fld id="{52225C0A-3839-449C-A43A-C4ED3EC4E07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41100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14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291" name="Shape 291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92" name="Shape 292"/>
          <p:cNvSpPr>
            <a:spLocks noGrp="1"/>
          </p:cNvSpPr>
          <p:nvPr>
            <p:ph type="sldNum" sz="quarter" idx="2"/>
          </p:nvPr>
        </p:nvSpPr>
        <p:spPr>
          <a:xfrm>
            <a:off x="4309861" y="4886339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488894"/>
      </p:ext>
    </p:extLst>
  </p:cSld>
  <p:clrMapOvr>
    <a:masterClrMapping/>
  </p:clrMapOvr>
  <p:transition xmlns:p14="http://schemas.microsoft.com/office/powerpoint/2010/main"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15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300" name="Shape 300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01" name="Shape 301"/>
          <p:cNvSpPr>
            <a:spLocks noGrp="1"/>
          </p:cNvSpPr>
          <p:nvPr>
            <p:ph type="sldNum" sz="quarter" idx="2"/>
          </p:nvPr>
        </p:nvSpPr>
        <p:spPr>
          <a:xfrm>
            <a:off x="4309861" y="4886339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5460912"/>
      </p:ext>
    </p:extLst>
  </p:cSld>
  <p:clrMapOvr>
    <a:masterClrMapping/>
  </p:clrMapOvr>
  <p:transition xmlns:p14="http://schemas.microsoft.com/office/powerpoint/2010/main"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16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309" name="Shape 309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0" name="Shape 310"/>
          <p:cNvSpPr>
            <a:spLocks noGrp="1"/>
          </p:cNvSpPr>
          <p:nvPr>
            <p:ph type="sldNum" sz="quarter" idx="2"/>
          </p:nvPr>
        </p:nvSpPr>
        <p:spPr>
          <a:xfrm>
            <a:off x="4309861" y="4886339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5675205"/>
      </p:ext>
    </p:extLst>
  </p:cSld>
  <p:clrMapOvr>
    <a:masterClrMapping/>
  </p:clrMapOvr>
  <p:transition xmlns:p14="http://schemas.microsoft.com/office/powerpoint/2010/main"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17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318" name="Shape 318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9" name="Shape 319"/>
          <p:cNvSpPr>
            <a:spLocks noGrp="1"/>
          </p:cNvSpPr>
          <p:nvPr>
            <p:ph type="sldNum" sz="quarter" idx="2"/>
          </p:nvPr>
        </p:nvSpPr>
        <p:spPr>
          <a:xfrm>
            <a:off x="4309861" y="4886339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0261581"/>
      </p:ext>
    </p:extLst>
  </p:cSld>
  <p:clrMapOvr>
    <a:masterClrMapping/>
  </p:clrMapOvr>
  <p:transition xmlns:p14="http://schemas.microsoft.com/office/powerpoint/2010/main"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18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327" name="Shape 327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28" name="Shape 328"/>
          <p:cNvSpPr>
            <a:spLocks noGrp="1"/>
          </p:cNvSpPr>
          <p:nvPr>
            <p:ph type="sldNum" sz="quarter" idx="2"/>
          </p:nvPr>
        </p:nvSpPr>
        <p:spPr>
          <a:xfrm>
            <a:off x="4309861" y="4886339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3059875"/>
      </p:ext>
    </p:extLst>
  </p:cSld>
  <p:clrMapOvr>
    <a:masterClrMapping/>
  </p:clrMapOvr>
  <p:transition xmlns:p14="http://schemas.microsoft.com/office/powerpoint/2010/main"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9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/>
          </p:cNvSpPr>
          <p:nvPr>
            <p:ph type="title"/>
          </p:nvPr>
        </p:nvSpPr>
        <p:spPr>
          <a:xfrm>
            <a:off x="635000" y="114300"/>
            <a:ext cx="7861300" cy="13335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 defTabSz="317490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336" name="Shape 336"/>
          <p:cNvSpPr>
            <a:spLocks noGrp="1"/>
          </p:cNvSpPr>
          <p:nvPr>
            <p:ph type="body" sz="half" idx="1"/>
          </p:nvPr>
        </p:nvSpPr>
        <p:spPr>
          <a:xfrm>
            <a:off x="635000" y="1485902"/>
            <a:ext cx="3835400" cy="30194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71237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8421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605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793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977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37" name="Shape 337"/>
          <p:cNvSpPr>
            <a:spLocks noGrp="1"/>
          </p:cNvSpPr>
          <p:nvPr>
            <p:ph type="sldNum" sz="quarter" idx="2"/>
          </p:nvPr>
        </p:nvSpPr>
        <p:spPr>
          <a:xfrm>
            <a:off x="4406053" y="4914912"/>
            <a:ext cx="330901" cy="246221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 sz="110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1413769"/>
      </p:ext>
    </p:extLst>
  </p:cSld>
  <p:clrMapOvr>
    <a:masterClrMapping/>
  </p:clrMapOvr>
  <p:transition xmlns:p14="http://schemas.microsoft.com/office/powerpoint/2010/main"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10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/>
          </p:cNvSpPr>
          <p:nvPr>
            <p:ph type="title"/>
          </p:nvPr>
        </p:nvSpPr>
        <p:spPr>
          <a:xfrm>
            <a:off x="635000" y="114300"/>
            <a:ext cx="7861300" cy="13335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 defTabSz="317490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345" name="Shape 345"/>
          <p:cNvSpPr>
            <a:spLocks noGrp="1"/>
          </p:cNvSpPr>
          <p:nvPr>
            <p:ph type="body" sz="half" idx="1"/>
          </p:nvPr>
        </p:nvSpPr>
        <p:spPr>
          <a:xfrm>
            <a:off x="635000" y="1485902"/>
            <a:ext cx="3835400" cy="30194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71237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8421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605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793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977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46" name="Shape 346"/>
          <p:cNvSpPr>
            <a:spLocks noGrp="1"/>
          </p:cNvSpPr>
          <p:nvPr>
            <p:ph type="sldNum" sz="quarter" idx="2"/>
          </p:nvPr>
        </p:nvSpPr>
        <p:spPr>
          <a:xfrm>
            <a:off x="4406053" y="4914912"/>
            <a:ext cx="330901" cy="246221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 sz="110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0681524"/>
      </p:ext>
    </p:extLst>
  </p:cSld>
  <p:clrMapOvr>
    <a:masterClrMapping/>
  </p:clrMapOvr>
  <p:transition xmlns:p14="http://schemas.microsoft.com/office/powerpoint/2010/main"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19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354" name="Shape 354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55" name="Shape 355"/>
          <p:cNvSpPr>
            <a:spLocks noGrp="1"/>
          </p:cNvSpPr>
          <p:nvPr>
            <p:ph type="sldNum" sz="quarter" idx="2"/>
          </p:nvPr>
        </p:nvSpPr>
        <p:spPr>
          <a:xfrm>
            <a:off x="4309861" y="4886339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711790"/>
      </p:ext>
    </p:extLst>
  </p:cSld>
  <p:clrMapOvr>
    <a:masterClrMapping/>
  </p:clrMapOvr>
  <p:transition xmlns:p14="http://schemas.microsoft.com/office/powerpoint/2010/main"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20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363" name="Shape 363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64" name="Shape 364"/>
          <p:cNvSpPr>
            <a:spLocks noGrp="1"/>
          </p:cNvSpPr>
          <p:nvPr>
            <p:ph type="sldNum" sz="quarter" idx="2"/>
          </p:nvPr>
        </p:nvSpPr>
        <p:spPr>
          <a:xfrm>
            <a:off x="4309861" y="4886339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8376330"/>
      </p:ext>
    </p:extLst>
  </p:cSld>
  <p:clrMapOvr>
    <a:masterClrMapping/>
  </p:clrMapOvr>
  <p:transition xmlns:p14="http://schemas.microsoft.com/office/powerpoint/2010/main"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1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/>
          </p:cNvSpPr>
          <p:nvPr>
            <p:ph type="title"/>
          </p:nvPr>
        </p:nvSpPr>
        <p:spPr>
          <a:xfrm>
            <a:off x="635000" y="114300"/>
            <a:ext cx="7861300" cy="13335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 defTabSz="317490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372" name="Shape 372"/>
          <p:cNvSpPr>
            <a:spLocks noGrp="1"/>
          </p:cNvSpPr>
          <p:nvPr>
            <p:ph type="body" sz="half" idx="1"/>
          </p:nvPr>
        </p:nvSpPr>
        <p:spPr>
          <a:xfrm>
            <a:off x="635000" y="1485902"/>
            <a:ext cx="3835400" cy="30194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71237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8421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605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793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977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73" name="Shape 373"/>
          <p:cNvSpPr>
            <a:spLocks noGrp="1"/>
          </p:cNvSpPr>
          <p:nvPr>
            <p:ph type="sldNum" sz="quarter" idx="2"/>
          </p:nvPr>
        </p:nvSpPr>
        <p:spPr>
          <a:xfrm>
            <a:off x="4406053" y="4914912"/>
            <a:ext cx="330901" cy="246221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 sz="110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8548888"/>
      </p:ext>
    </p:extLst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6902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sous-titr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/>
          </p:cNvSpPr>
          <p:nvPr>
            <p:ph type="title"/>
          </p:nvPr>
        </p:nvSpPr>
        <p:spPr>
          <a:xfrm>
            <a:off x="635000" y="971552"/>
            <a:ext cx="7861300" cy="16097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b"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381" name="Shape 381"/>
          <p:cNvSpPr>
            <a:spLocks noGrp="1"/>
          </p:cNvSpPr>
          <p:nvPr>
            <p:ph type="body" sz="quarter" idx="1"/>
          </p:nvPr>
        </p:nvSpPr>
        <p:spPr>
          <a:xfrm>
            <a:off x="635000" y="2647950"/>
            <a:ext cx="7861300" cy="66675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indent="0" algn="ctr" defTabSz="31749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0" marR="0" indent="0" algn="ctr" defTabSz="31749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0" marR="0" indent="0" algn="ctr" defTabSz="31749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0" marR="0" indent="0" algn="ctr" defTabSz="317490">
              <a:lnSpc>
                <a:spcPct val="100000"/>
              </a:lnSpc>
              <a:spcBef>
                <a:spcPts val="0"/>
              </a:spcBef>
              <a:buSzTx/>
              <a:buNone/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0" marR="0" indent="0" algn="ctr" defTabSz="317490">
              <a:lnSpc>
                <a:spcPct val="100000"/>
              </a:lnSpc>
              <a:spcBef>
                <a:spcPts val="0"/>
              </a:spcBef>
              <a:buSzTx/>
              <a:buNone/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82" name="Shape 382"/>
          <p:cNvSpPr>
            <a:spLocks noGrp="1"/>
          </p:cNvSpPr>
          <p:nvPr>
            <p:ph type="sldNum" sz="quarter" idx="2"/>
          </p:nvPr>
        </p:nvSpPr>
        <p:spPr>
          <a:xfrm>
            <a:off x="4325226" y="4914912"/>
            <a:ext cx="492510" cy="353943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4627177"/>
      </p:ext>
    </p:extLst>
  </p:cSld>
  <p:clrMapOvr>
    <a:masterClrMapping/>
  </p:clrMapOvr>
  <p:transition xmlns:p14="http://schemas.microsoft.com/office/powerpoint/2010/main"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sur 2 colonne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/>
          </p:cNvSpPr>
          <p:nvPr>
            <p:ph type="title"/>
          </p:nvPr>
        </p:nvSpPr>
        <p:spPr>
          <a:xfrm>
            <a:off x="635000" y="114300"/>
            <a:ext cx="7861300" cy="13335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390" name="Shape 390"/>
          <p:cNvSpPr>
            <a:spLocks noGrp="1"/>
          </p:cNvSpPr>
          <p:nvPr>
            <p:ph type="body" idx="1"/>
          </p:nvPr>
        </p:nvSpPr>
        <p:spPr>
          <a:xfrm>
            <a:off x="635000" y="1485902"/>
            <a:ext cx="7861300" cy="30194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numCol="2" spcCol="393053"/>
          <a:lstStyle>
            <a:lvl1pPr marL="671237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8421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605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793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977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91" name="Shape 391"/>
          <p:cNvSpPr>
            <a:spLocks noGrp="1"/>
          </p:cNvSpPr>
          <p:nvPr>
            <p:ph type="sldNum" sz="quarter" idx="2"/>
          </p:nvPr>
        </p:nvSpPr>
        <p:spPr>
          <a:xfrm>
            <a:off x="4325226" y="4905387"/>
            <a:ext cx="492510" cy="353943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39329"/>
      </p:ext>
    </p:extLst>
  </p:cSld>
  <p:clrMapOvr>
    <a:masterClrMapping/>
  </p:clrMapOvr>
  <p:transition xmlns:p14="http://schemas.microsoft.com/office/powerpoint/2010/main"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/>
          </p:cNvSpPr>
          <p:nvPr>
            <p:ph type="body" idx="1"/>
          </p:nvPr>
        </p:nvSpPr>
        <p:spPr>
          <a:xfrm>
            <a:off x="635000" y="647702"/>
            <a:ext cx="7861300" cy="38576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702328" marR="0" indent="-410238" defTabSz="317490">
              <a:lnSpc>
                <a:spcPct val="100000"/>
              </a:lnSpc>
              <a:spcBef>
                <a:spcPts val="3800"/>
              </a:spcBef>
              <a:buClrTx/>
              <a:buSzPct val="90000"/>
              <a:buFont typeface="Gill Sans"/>
              <a:buBlip>
                <a:blip r:embed="rId3"/>
              </a:buBlip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59515" marR="0" indent="-410238" defTabSz="317490">
              <a:lnSpc>
                <a:spcPct val="100000"/>
              </a:lnSpc>
              <a:spcBef>
                <a:spcPts val="3800"/>
              </a:spcBef>
              <a:buClrTx/>
              <a:buSzPct val="90000"/>
              <a:buFont typeface="Gill Sans"/>
              <a:buBlip>
                <a:blip r:embed="rId3"/>
              </a:buBlip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616699" marR="0" indent="-410238" defTabSz="317490">
              <a:lnSpc>
                <a:spcPct val="100000"/>
              </a:lnSpc>
              <a:spcBef>
                <a:spcPts val="3800"/>
              </a:spcBef>
              <a:buClrTx/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73884" marR="0" indent="-410238" defTabSz="317490">
              <a:lnSpc>
                <a:spcPct val="100000"/>
              </a:lnSpc>
              <a:spcBef>
                <a:spcPts val="3800"/>
              </a:spcBef>
              <a:buSzPct val="90000"/>
              <a:buFont typeface="Gill Sans"/>
              <a:buBlip>
                <a:blip r:embed="rId3"/>
              </a:buBlip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531071" marR="0" indent="-410238" defTabSz="317490">
              <a:lnSpc>
                <a:spcPct val="100000"/>
              </a:lnSpc>
              <a:spcBef>
                <a:spcPts val="3800"/>
              </a:spcBef>
              <a:buSzPct val="90000"/>
              <a:buFont typeface="Gill Sans"/>
              <a:buBlip>
                <a:blip r:embed="rId3"/>
              </a:buBlip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99" name="Shape 399"/>
          <p:cNvSpPr>
            <a:spLocks noGrp="1"/>
          </p:cNvSpPr>
          <p:nvPr>
            <p:ph type="sldNum" sz="quarter" idx="2"/>
          </p:nvPr>
        </p:nvSpPr>
        <p:spPr>
          <a:xfrm>
            <a:off x="4325226" y="4905387"/>
            <a:ext cx="492510" cy="353943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3289501"/>
      </p:ext>
    </p:extLst>
  </p:cSld>
  <p:clrMapOvr>
    <a:masterClrMapping/>
  </p:clrMapOvr>
  <p:transition xmlns:p14="http://schemas.microsoft.com/office/powerpoint/2010/main"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/>
          </p:cNvSpPr>
          <p:nvPr>
            <p:ph type="sldNum" sz="quarter" idx="2"/>
          </p:nvPr>
        </p:nvSpPr>
        <p:spPr>
          <a:xfrm>
            <a:off x="4325226" y="4905387"/>
            <a:ext cx="492510" cy="353943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0728360"/>
      </p:ext>
    </p:extLst>
  </p:cSld>
  <p:clrMapOvr>
    <a:masterClrMapping/>
  </p:clrMapOvr>
  <p:transition xmlns:p14="http://schemas.microsoft.com/office/powerpoint/2010/main"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>
            <a:spLocks noGrp="1"/>
          </p:cNvSpPr>
          <p:nvPr>
            <p:ph type="title"/>
          </p:nvPr>
        </p:nvSpPr>
        <p:spPr>
          <a:xfrm>
            <a:off x="635000" y="1762127"/>
            <a:ext cx="7861300" cy="16097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422" name="Shape 422"/>
          <p:cNvSpPr>
            <a:spLocks noGrp="1"/>
          </p:cNvSpPr>
          <p:nvPr>
            <p:ph type="sldNum" sz="quarter" idx="2"/>
          </p:nvPr>
        </p:nvSpPr>
        <p:spPr>
          <a:xfrm>
            <a:off x="4325226" y="4905387"/>
            <a:ext cx="492510" cy="353943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8123292"/>
      </p:ext>
    </p:extLst>
  </p:cSld>
  <p:clrMapOvr>
    <a:masterClrMapping/>
  </p:clrMapOvr>
  <p:transition xmlns:p14="http://schemas.microsoft.com/office/powerpoint/2010/main"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/>
          </p:cNvSpPr>
          <p:nvPr>
            <p:ph type="pic" sz="quarter" idx="13"/>
          </p:nvPr>
        </p:nvSpPr>
        <p:spPr>
          <a:xfrm rot="21485017">
            <a:off x="2662319" y="1515915"/>
            <a:ext cx="3801480" cy="2105026"/>
          </a:xfrm>
          <a:prstGeom prst="rect">
            <a:avLst/>
          </a:prstGeom>
          <a:ln w="9525">
            <a:round/>
          </a:ln>
        </p:spPr>
        <p:txBody>
          <a:bodyPr lIns="91435" tIns="45718" rIns="91435" bIns="45718"/>
          <a:lstStyle/>
          <a:p>
            <a:endParaRPr/>
          </a:p>
        </p:txBody>
      </p:sp>
      <p:sp>
        <p:nvSpPr>
          <p:cNvPr id="430" name="Shape 430"/>
          <p:cNvSpPr>
            <a:spLocks noGrp="1"/>
          </p:cNvSpPr>
          <p:nvPr>
            <p:ph type="title"/>
          </p:nvPr>
        </p:nvSpPr>
        <p:spPr>
          <a:xfrm>
            <a:off x="635000" y="4057650"/>
            <a:ext cx="7861300" cy="6858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t"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4325226" y="4905387"/>
            <a:ext cx="492510" cy="353943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2305417"/>
      </p:ext>
    </p:extLst>
  </p:cSld>
  <p:clrMapOvr>
    <a:masterClrMapping/>
  </p:clrMapOvr>
  <p:transition xmlns:p14="http://schemas.microsoft.com/office/powerpoint/2010/main"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>
            <a:spLocks noGrp="1"/>
          </p:cNvSpPr>
          <p:nvPr>
            <p:ph type="pic" sz="quarter" idx="13"/>
          </p:nvPr>
        </p:nvSpPr>
        <p:spPr>
          <a:xfrm rot="21487425">
            <a:off x="5219017" y="1118415"/>
            <a:ext cx="2816778" cy="2847976"/>
          </a:xfrm>
          <a:prstGeom prst="rect">
            <a:avLst/>
          </a:prstGeom>
          <a:ln w="9525">
            <a:round/>
          </a:ln>
        </p:spPr>
        <p:txBody>
          <a:bodyPr lIns="91435" tIns="45718" rIns="91435" bIns="45718"/>
          <a:lstStyle/>
          <a:p>
            <a:endParaRPr/>
          </a:p>
        </p:txBody>
      </p:sp>
      <p:sp>
        <p:nvSpPr>
          <p:cNvPr id="439" name="Shape 439"/>
          <p:cNvSpPr>
            <a:spLocks noGrp="1"/>
          </p:cNvSpPr>
          <p:nvPr>
            <p:ph type="title"/>
          </p:nvPr>
        </p:nvSpPr>
        <p:spPr>
          <a:xfrm>
            <a:off x="457200" y="1085850"/>
            <a:ext cx="4114800" cy="150495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b"/>
          <a:lstStyle>
            <a:lvl1pPr marL="0" marR="0" algn="ctr" defTabSz="317490">
              <a:defRPr sz="40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440" name="Shape 440"/>
          <p:cNvSpPr>
            <a:spLocks noGrp="1"/>
          </p:cNvSpPr>
          <p:nvPr>
            <p:ph type="body" sz="quarter" idx="1"/>
          </p:nvPr>
        </p:nvSpPr>
        <p:spPr>
          <a:xfrm>
            <a:off x="457200" y="2676527"/>
            <a:ext cx="4114800" cy="14192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indent="0" algn="ctr" defTabSz="31749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0" marR="0" indent="0" algn="ctr" defTabSz="31749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0" marR="0" indent="0" algn="ctr" defTabSz="31749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0" marR="0" indent="0" algn="ctr" defTabSz="317490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0" marR="0" indent="0" algn="ctr" defTabSz="317490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41" name="Shape 441"/>
          <p:cNvSpPr>
            <a:spLocks noGrp="1"/>
          </p:cNvSpPr>
          <p:nvPr>
            <p:ph type="sldNum" sz="quarter" idx="2"/>
          </p:nvPr>
        </p:nvSpPr>
        <p:spPr>
          <a:xfrm>
            <a:off x="4325226" y="4905387"/>
            <a:ext cx="492510" cy="353943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7151304"/>
      </p:ext>
    </p:extLst>
  </p:cSld>
  <p:clrMapOvr>
    <a:masterClrMapping/>
  </p:clrMapOvr>
  <p:transition xmlns:p14="http://schemas.microsoft.com/office/powerpoint/2010/main"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/>
          </p:cNvSpPr>
          <p:nvPr>
            <p:ph type="pic" sz="quarter" idx="13"/>
          </p:nvPr>
        </p:nvSpPr>
        <p:spPr>
          <a:xfrm rot="21487425">
            <a:off x="5219017" y="1564185"/>
            <a:ext cx="2816778" cy="2847976"/>
          </a:xfrm>
          <a:prstGeom prst="rect">
            <a:avLst/>
          </a:prstGeom>
          <a:ln w="9525">
            <a:round/>
          </a:ln>
        </p:spPr>
        <p:txBody>
          <a:bodyPr lIns="91435" tIns="45718" rIns="91435" bIns="45718"/>
          <a:lstStyle/>
          <a:p>
            <a:endParaRPr/>
          </a:p>
        </p:txBody>
      </p:sp>
      <p:sp>
        <p:nvSpPr>
          <p:cNvPr id="449" name="Shape 449"/>
          <p:cNvSpPr>
            <a:spLocks noGrp="1"/>
          </p:cNvSpPr>
          <p:nvPr>
            <p:ph type="title"/>
          </p:nvPr>
        </p:nvSpPr>
        <p:spPr>
          <a:xfrm>
            <a:off x="635000" y="114300"/>
            <a:ext cx="7861300" cy="13335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450" name="Shape 450"/>
          <p:cNvSpPr>
            <a:spLocks noGrp="1"/>
          </p:cNvSpPr>
          <p:nvPr>
            <p:ph type="body" sz="half" idx="1"/>
          </p:nvPr>
        </p:nvSpPr>
        <p:spPr>
          <a:xfrm>
            <a:off x="635000" y="1485902"/>
            <a:ext cx="3835400" cy="30194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71237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8421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605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793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977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51" name="Shape 451"/>
          <p:cNvSpPr>
            <a:spLocks noGrp="1"/>
          </p:cNvSpPr>
          <p:nvPr>
            <p:ph type="sldNum" sz="quarter" idx="2"/>
          </p:nvPr>
        </p:nvSpPr>
        <p:spPr>
          <a:xfrm>
            <a:off x="4325226" y="4905387"/>
            <a:ext cx="492510" cy="353943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2364273"/>
      </p:ext>
    </p:extLst>
  </p:cSld>
  <p:clrMapOvr>
    <a:masterClrMapping/>
  </p:clrMapOvr>
  <p:transition xmlns:p14="http://schemas.microsoft.com/office/powerpoint/2010/main"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Droi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>
            <a:spLocks noGrp="1"/>
          </p:cNvSpPr>
          <p:nvPr>
            <p:ph type="title"/>
          </p:nvPr>
        </p:nvSpPr>
        <p:spPr>
          <a:xfrm>
            <a:off x="635000" y="114300"/>
            <a:ext cx="7861300" cy="13335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459" name="Shape 459"/>
          <p:cNvSpPr>
            <a:spLocks noGrp="1"/>
          </p:cNvSpPr>
          <p:nvPr>
            <p:ph type="body" sz="quarter" idx="1"/>
          </p:nvPr>
        </p:nvSpPr>
        <p:spPr>
          <a:xfrm>
            <a:off x="5461000" y="1485902"/>
            <a:ext cx="3035300" cy="30194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71237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8421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605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0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793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977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60" name="Shape 460"/>
          <p:cNvSpPr>
            <a:spLocks noGrp="1"/>
          </p:cNvSpPr>
          <p:nvPr>
            <p:ph type="sldNum" sz="quarter" idx="2"/>
          </p:nvPr>
        </p:nvSpPr>
        <p:spPr>
          <a:xfrm>
            <a:off x="4325226" y="4905387"/>
            <a:ext cx="492510" cy="353943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2699353"/>
      </p:ext>
    </p:extLst>
  </p:cSld>
  <p:clrMapOvr>
    <a:masterClrMapping/>
  </p:clrMapOvr>
  <p:transition xmlns:p14="http://schemas.microsoft.com/office/powerpoint/2010/main"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>
            <a:spLocks noGrp="1"/>
          </p:cNvSpPr>
          <p:nvPr>
            <p:ph type="title"/>
          </p:nvPr>
        </p:nvSpPr>
        <p:spPr>
          <a:xfrm>
            <a:off x="635000" y="114300"/>
            <a:ext cx="7861300" cy="13335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468" name="Shape 468"/>
          <p:cNvSpPr>
            <a:spLocks noGrp="1"/>
          </p:cNvSpPr>
          <p:nvPr>
            <p:ph type="body" idx="1"/>
          </p:nvPr>
        </p:nvSpPr>
        <p:spPr>
          <a:xfrm>
            <a:off x="635000" y="1485902"/>
            <a:ext cx="7861300" cy="30194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702328" marR="0" indent="-410238" defTabSz="317490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59515" marR="0" indent="-410238" defTabSz="317490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616699" marR="0" indent="-410238" defTabSz="317490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73884" marR="0" indent="-410238" defTabSz="317490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531071" marR="0" indent="-410238" defTabSz="317490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69" name="Shape 469"/>
          <p:cNvSpPr>
            <a:spLocks noGrp="1"/>
          </p:cNvSpPr>
          <p:nvPr>
            <p:ph type="sldNum" sz="quarter" idx="2"/>
          </p:nvPr>
        </p:nvSpPr>
        <p:spPr>
          <a:xfrm>
            <a:off x="4325226" y="4914912"/>
            <a:ext cx="492510" cy="353943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3775853"/>
      </p:ext>
    </p:extLst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/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49249" y="4774371"/>
            <a:ext cx="450328" cy="273844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r">
              <a:defRPr sz="90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fld id="{81BF0B4E-CE60-AB48-9D7E-4434414A7C3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464790" y="1411433"/>
            <a:ext cx="8242857" cy="3212523"/>
          </a:xfrm>
          <a:prstGeom prst="rect">
            <a:avLst/>
          </a:prstGeom>
        </p:spPr>
        <p:txBody>
          <a:bodyPr vert="horz" lIns="91439" tIns="45720" rIns="91439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1872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477" name="Shape 477"/>
          <p:cNvSpPr>
            <a:spLocks noGrp="1"/>
          </p:cNvSpPr>
          <p:nvPr>
            <p:ph type="body" idx="1"/>
          </p:nvPr>
        </p:nvSpPr>
        <p:spPr>
          <a:xfrm>
            <a:off x="647700" y="1485900"/>
            <a:ext cx="78613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906094" marR="0" indent="-525106" defTabSz="317490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90274" marR="0" indent="-525106" defTabSz="317490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74456" marR="0" indent="-525106" defTabSz="317490">
              <a:lnSpc>
                <a:spcPct val="100000"/>
              </a:lnSpc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58638" marR="0" indent="-525106" defTabSz="317490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42818" marR="0" indent="-525106" defTabSz="317490">
              <a:lnSpc>
                <a:spcPct val="100000"/>
              </a:lnSpc>
              <a:spcBef>
                <a:spcPts val="2100"/>
              </a:spcBef>
              <a:buSzPct val="90000"/>
              <a:buFont typeface="Gill Sans"/>
              <a:buBlip>
                <a:blip r:embed="rId3"/>
              </a:buBlip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78" name="Shape 478"/>
          <p:cNvSpPr>
            <a:spLocks noGrp="1"/>
          </p:cNvSpPr>
          <p:nvPr>
            <p:ph type="sldNum" sz="quarter" idx="2"/>
          </p:nvPr>
        </p:nvSpPr>
        <p:spPr>
          <a:xfrm>
            <a:off x="4309861" y="4895864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4201703"/>
      </p:ext>
    </p:extLst>
  </p:cSld>
  <p:clrMapOvr>
    <a:masterClrMapping/>
  </p:clrMapOvr>
  <p:transition xmlns:p14="http://schemas.microsoft.com/office/powerpoint/2010/main"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 Design c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86" name="Shape 48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87" name="Shape 487"/>
          <p:cNvSpPr>
            <a:spLocks noGrp="1"/>
          </p:cNvSpPr>
          <p:nvPr>
            <p:ph type="sldNum" sz="quarter" idx="2"/>
          </p:nvPr>
        </p:nvSpPr>
        <p:spPr>
          <a:xfrm>
            <a:off x="7750443" y="4843477"/>
            <a:ext cx="501139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‹#›</a:t>
            </a:fld>
            <a:endParaRPr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78810444"/>
      </p:ext>
    </p:extLst>
  </p:cSld>
  <p:clrMapOvr>
    <a:masterClrMapping/>
  </p:clrMapOvr>
  <p:transition xmlns:p14="http://schemas.microsoft.com/office/powerpoint/2010/main"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 Design cop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5" name="Shape 49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6" name="Shape 496"/>
          <p:cNvSpPr>
            <a:spLocks noGrp="1"/>
          </p:cNvSpPr>
          <p:nvPr>
            <p:ph type="sldNum" sz="quarter" idx="2"/>
          </p:nvPr>
        </p:nvSpPr>
        <p:spPr>
          <a:xfrm>
            <a:off x="7750443" y="4843477"/>
            <a:ext cx="501139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‹#›</a:t>
            </a:fld>
            <a:endParaRPr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24145715"/>
      </p:ext>
    </p:extLst>
  </p:cSld>
  <p:clrMapOvr>
    <a:masterClrMapping/>
  </p:clrMapOvr>
  <p:transition xmlns:p14="http://schemas.microsoft.com/office/powerpoint/2010/main"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 Design cop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04" name="Shape 50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05" name="Shape 505"/>
          <p:cNvSpPr>
            <a:spLocks noGrp="1"/>
          </p:cNvSpPr>
          <p:nvPr>
            <p:ph type="sldNum" sz="quarter" idx="2"/>
          </p:nvPr>
        </p:nvSpPr>
        <p:spPr>
          <a:xfrm>
            <a:off x="7750443" y="4843477"/>
            <a:ext cx="501139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‹#›</a:t>
            </a:fld>
            <a:endParaRPr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14597991"/>
      </p:ext>
    </p:extLst>
  </p:cSld>
  <p:clrMapOvr>
    <a:masterClrMapping/>
  </p:clrMapOvr>
  <p:transition xmlns:p14="http://schemas.microsoft.com/office/powerpoint/2010/main"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 Design cop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13" name="Shape 5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14" name="Shape 514"/>
          <p:cNvSpPr>
            <a:spLocks noGrp="1"/>
          </p:cNvSpPr>
          <p:nvPr>
            <p:ph type="sldNum" sz="quarter" idx="2"/>
          </p:nvPr>
        </p:nvSpPr>
        <p:spPr>
          <a:xfrm>
            <a:off x="7750443" y="4843477"/>
            <a:ext cx="501139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‹#›</a:t>
            </a:fld>
            <a:endParaRPr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1887008"/>
      </p:ext>
    </p:extLst>
  </p:cSld>
  <p:clrMapOvr>
    <a:masterClrMapping/>
  </p:clrMapOvr>
  <p:transition xmlns:p14="http://schemas.microsoft.com/office/powerpoint/2010/main"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 Design cop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22" name="Shape 5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23" name="Shape 523"/>
          <p:cNvSpPr>
            <a:spLocks noGrp="1"/>
          </p:cNvSpPr>
          <p:nvPr>
            <p:ph type="sldNum" sz="quarter" idx="2"/>
          </p:nvPr>
        </p:nvSpPr>
        <p:spPr>
          <a:xfrm>
            <a:off x="7750443" y="4843477"/>
            <a:ext cx="501139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‹#›</a:t>
            </a:fld>
            <a:endParaRPr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24097213"/>
      </p:ext>
    </p:extLst>
  </p:cSld>
  <p:clrMapOvr>
    <a:masterClrMapping/>
  </p:clrMapOvr>
  <p:transition xmlns:p14="http://schemas.microsoft.com/office/powerpoint/2010/main"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 Design cop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31" name="Shape 5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32" name="Shape 532"/>
          <p:cNvSpPr>
            <a:spLocks noGrp="1"/>
          </p:cNvSpPr>
          <p:nvPr>
            <p:ph type="sldNum" sz="quarter" idx="2"/>
          </p:nvPr>
        </p:nvSpPr>
        <p:spPr>
          <a:xfrm>
            <a:off x="7750443" y="4843477"/>
            <a:ext cx="501139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‹#›</a:t>
            </a:fld>
            <a:endParaRPr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98334914"/>
      </p:ext>
    </p:extLst>
  </p:cSld>
  <p:clrMapOvr>
    <a:masterClrMapping/>
  </p:clrMapOvr>
  <p:transition xmlns:p14="http://schemas.microsoft.com/office/powerpoint/2010/main"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 Design copi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40" name="Shape 5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41" name="Shape 541"/>
          <p:cNvSpPr>
            <a:spLocks noGrp="1"/>
          </p:cNvSpPr>
          <p:nvPr>
            <p:ph type="sldNum" sz="quarter" idx="2"/>
          </p:nvPr>
        </p:nvSpPr>
        <p:spPr>
          <a:xfrm>
            <a:off x="7750443" y="4843477"/>
            <a:ext cx="501139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‹#›</a:t>
            </a:fld>
            <a:endParaRPr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19514531"/>
      </p:ext>
    </p:extLst>
  </p:cSld>
  <p:clrMapOvr>
    <a:masterClrMapping/>
  </p:clrMapOvr>
  <p:transition xmlns:p14="http://schemas.microsoft.com/office/powerpoint/2010/main"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 Design copi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49" name="Shape 5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50" name="Shape 550"/>
          <p:cNvSpPr>
            <a:spLocks noGrp="1"/>
          </p:cNvSpPr>
          <p:nvPr>
            <p:ph type="sldNum" sz="quarter" idx="2"/>
          </p:nvPr>
        </p:nvSpPr>
        <p:spPr>
          <a:xfrm>
            <a:off x="7750443" y="4843477"/>
            <a:ext cx="501139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‹#›</a:t>
            </a:fld>
            <a:endParaRPr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18383193"/>
      </p:ext>
    </p:extLst>
  </p:cSld>
  <p:clrMapOvr>
    <a:masterClrMapping/>
  </p:clrMapOvr>
  <p:transition xmlns:p14="http://schemas.microsoft.com/office/powerpoint/2010/main"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 Design copi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58" name="Shape 5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59" name="Shape 559"/>
          <p:cNvSpPr>
            <a:spLocks noGrp="1"/>
          </p:cNvSpPr>
          <p:nvPr>
            <p:ph type="sldNum" sz="quarter" idx="2"/>
          </p:nvPr>
        </p:nvSpPr>
        <p:spPr>
          <a:xfrm>
            <a:off x="7750443" y="4843477"/>
            <a:ext cx="501139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‹#›</a:t>
            </a:fld>
            <a:endParaRPr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86191918"/>
      </p:ext>
    </p:extLst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49249" y="4774371"/>
            <a:ext cx="450328" cy="273844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r">
              <a:defRPr sz="90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fld id="{81BF0B4E-CE60-AB48-9D7E-4434414A7C3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464790" y="1420093"/>
            <a:ext cx="8242857" cy="3212522"/>
          </a:xfrm>
          <a:prstGeom prst="rect">
            <a:avLst/>
          </a:prstGeom>
        </p:spPr>
        <p:txBody>
          <a:bodyPr vert="horz" lIns="91439" tIns="45720" rIns="91439" bIns="45720" rtlCol="0">
            <a:normAutofit/>
          </a:bodyPr>
          <a:lstStyle>
            <a:lvl1pPr marL="0" indent="0">
              <a:buNone/>
              <a:defRPr/>
            </a:lvl1pPr>
            <a:lvl2pPr marL="457196" indent="0">
              <a:buNone/>
              <a:defRPr/>
            </a:lvl2pPr>
            <a:lvl3pPr marL="914393" indent="0">
              <a:buNone/>
              <a:defRPr/>
            </a:lvl3pPr>
            <a:lvl4pPr marL="1371589" indent="0">
              <a:buNone/>
              <a:defRPr/>
            </a:lvl4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454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 Design copi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67" name="Shape 5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68" name="Shape 568"/>
          <p:cNvSpPr>
            <a:spLocks noGrp="1"/>
          </p:cNvSpPr>
          <p:nvPr>
            <p:ph type="sldNum" sz="quarter" idx="2"/>
          </p:nvPr>
        </p:nvSpPr>
        <p:spPr>
          <a:xfrm>
            <a:off x="7750443" y="4843477"/>
            <a:ext cx="501139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‹#›</a:t>
            </a:fld>
            <a:endParaRPr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7809849"/>
      </p:ext>
    </p:extLst>
  </p:cSld>
  <p:clrMapOvr>
    <a:masterClrMapping/>
  </p:clrMapOvr>
  <p:transition xmlns:p14="http://schemas.microsoft.com/office/powerpoint/2010/main"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 Design copi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6" name="Shape 57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77" name="Shape 577"/>
          <p:cNvSpPr>
            <a:spLocks noGrp="1"/>
          </p:cNvSpPr>
          <p:nvPr>
            <p:ph type="sldNum" sz="quarter" idx="2"/>
          </p:nvPr>
        </p:nvSpPr>
        <p:spPr>
          <a:xfrm>
            <a:off x="7750443" y="4843477"/>
            <a:ext cx="501139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‹#›</a:t>
            </a:fld>
            <a:endParaRPr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04521787"/>
      </p:ext>
    </p:extLst>
  </p:cSld>
  <p:clrMapOvr>
    <a:masterClrMapping/>
  </p:clrMapOvr>
  <p:transition xmlns:p14="http://schemas.microsoft.com/office/powerpoint/2010/main"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sous-titr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>
            <a:spLocks noGrp="1"/>
          </p:cNvSpPr>
          <p:nvPr>
            <p:ph type="title"/>
          </p:nvPr>
        </p:nvSpPr>
        <p:spPr>
          <a:xfrm>
            <a:off x="647700" y="962027"/>
            <a:ext cx="7861300" cy="16097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b"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585" name="Shape 585"/>
          <p:cNvSpPr>
            <a:spLocks noGrp="1"/>
          </p:cNvSpPr>
          <p:nvPr>
            <p:ph type="body" sz="quarter" idx="1"/>
          </p:nvPr>
        </p:nvSpPr>
        <p:spPr>
          <a:xfrm>
            <a:off x="647700" y="2647950"/>
            <a:ext cx="7861300" cy="66675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indent="0" algn="ctr" defTabSz="31749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0" marR="0" indent="0" algn="ctr" defTabSz="31749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0" marR="0" indent="0" algn="ctr" defTabSz="31749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0" marR="0" indent="0" algn="ctr" defTabSz="317490">
              <a:lnSpc>
                <a:spcPct val="100000"/>
              </a:lnSpc>
              <a:spcBef>
                <a:spcPts val="0"/>
              </a:spcBef>
              <a:buSzTx/>
              <a:buNone/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0" marR="0" indent="0" algn="ctr" defTabSz="317490">
              <a:lnSpc>
                <a:spcPct val="100000"/>
              </a:lnSpc>
              <a:spcBef>
                <a:spcPts val="0"/>
              </a:spcBef>
              <a:buSzTx/>
              <a:buNone/>
              <a:defRPr sz="24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6" name="Shape 586"/>
          <p:cNvSpPr>
            <a:spLocks noGrp="1"/>
          </p:cNvSpPr>
          <p:nvPr>
            <p:ph type="sldNum" sz="quarter" idx="2"/>
          </p:nvPr>
        </p:nvSpPr>
        <p:spPr>
          <a:xfrm>
            <a:off x="4309861" y="4895864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2432287"/>
      </p:ext>
    </p:extLst>
  </p:cSld>
  <p:clrMapOvr>
    <a:masterClrMapping/>
  </p:clrMapOvr>
  <p:transition xmlns:p14="http://schemas.microsoft.com/office/powerpoint/2010/main"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1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>
            <a:spLocks noGrp="1"/>
          </p:cNvSpPr>
          <p:nvPr>
            <p:ph type="title"/>
          </p:nvPr>
        </p:nvSpPr>
        <p:spPr>
          <a:xfrm>
            <a:off x="635000" y="114300"/>
            <a:ext cx="7861300" cy="13335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 defTabSz="317490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594" name="Shape 594"/>
          <p:cNvSpPr>
            <a:spLocks noGrp="1"/>
          </p:cNvSpPr>
          <p:nvPr>
            <p:ph type="body" sz="half" idx="1"/>
          </p:nvPr>
        </p:nvSpPr>
        <p:spPr>
          <a:xfrm>
            <a:off x="635000" y="1485902"/>
            <a:ext cx="3835400" cy="30194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71237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8421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605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793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977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95" name="Shape 595"/>
          <p:cNvSpPr>
            <a:spLocks noGrp="1"/>
          </p:cNvSpPr>
          <p:nvPr>
            <p:ph type="sldNum" sz="quarter" idx="2"/>
          </p:nvPr>
        </p:nvSpPr>
        <p:spPr>
          <a:xfrm>
            <a:off x="4406053" y="4914912"/>
            <a:ext cx="330901" cy="246221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 sz="110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4619848"/>
      </p:ext>
    </p:extLst>
  </p:cSld>
  <p:clrMapOvr>
    <a:masterClrMapping/>
  </p:clrMapOvr>
  <p:transition xmlns:p14="http://schemas.microsoft.com/office/powerpoint/2010/main"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2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603" name="Shape 603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04" name="Shape 604"/>
          <p:cNvSpPr>
            <a:spLocks noGrp="1"/>
          </p:cNvSpPr>
          <p:nvPr>
            <p:ph type="sldNum" sz="quarter" idx="2"/>
          </p:nvPr>
        </p:nvSpPr>
        <p:spPr>
          <a:xfrm>
            <a:off x="4309861" y="4886339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5497421"/>
      </p:ext>
    </p:extLst>
  </p:cSld>
  <p:clrMapOvr>
    <a:masterClrMapping/>
  </p:clrMapOvr>
  <p:transition xmlns:p14="http://schemas.microsoft.com/office/powerpoint/2010/main"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2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612" name="Shape 612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13" name="Shape 613"/>
          <p:cNvSpPr>
            <a:spLocks noGrp="1"/>
          </p:cNvSpPr>
          <p:nvPr>
            <p:ph type="sldNum" sz="quarter" idx="2"/>
          </p:nvPr>
        </p:nvSpPr>
        <p:spPr>
          <a:xfrm>
            <a:off x="4309861" y="4886339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8582059"/>
      </p:ext>
    </p:extLst>
  </p:cSld>
  <p:clrMapOvr>
    <a:masterClrMapping/>
  </p:clrMapOvr>
  <p:transition xmlns:p14="http://schemas.microsoft.com/office/powerpoint/2010/main"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Fireball - No Graphics copi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 anchor="b"/>
          <a:lstStyle>
            <a:lvl1pPr marL="41275" marR="41275" algn="r">
              <a:defRPr sz="4200" b="0" i="1">
                <a:solidFill>
                  <a:srgbClr val="FFD479"/>
                </a:solidFill>
                <a:uFill>
                  <a:solidFill>
                    <a:srgbClr val="FFD47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Texte du titre</a:t>
            </a:r>
          </a:p>
        </p:txBody>
      </p:sp>
      <p:sp>
        <p:nvSpPr>
          <p:cNvPr id="621" name="Shape 621"/>
          <p:cNvSpPr>
            <a:spLocks noGrp="1"/>
          </p:cNvSpPr>
          <p:nvPr>
            <p:ph type="body" idx="1"/>
          </p:nvPr>
        </p:nvSpPr>
        <p:spPr>
          <a:xfrm>
            <a:off x="685800" y="1543050"/>
            <a:ext cx="7772400" cy="3600450"/>
          </a:xfrm>
          <a:prstGeom prst="rect">
            <a:avLst/>
          </a:prstGeom>
        </p:spPr>
        <p:txBody>
          <a:bodyPr/>
          <a:lstStyle>
            <a:lvl1pPr marL="384163" marR="41275">
              <a:lnSpc>
                <a:spcPct val="100000"/>
              </a:lnSpc>
              <a:spcBef>
                <a:spcPts val="700"/>
              </a:spcBef>
              <a:buClr>
                <a:srgbClr val="FFD479"/>
              </a:buClr>
              <a:buFont typeface="Times New Roman"/>
              <a:buChar char="•"/>
              <a:defRPr sz="30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84200" marR="41275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–"/>
              <a:defRPr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84239" marR="41275">
              <a:lnSpc>
                <a:spcPct val="100000"/>
              </a:lnSpc>
              <a:buClr>
                <a:srgbClr val="FFD479"/>
              </a:buClr>
              <a:buSzPct val="100000"/>
              <a:buFont typeface="Times New Roman"/>
              <a:buChar char="•"/>
              <a:defRPr sz="2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41423" marR="41275">
              <a:lnSpc>
                <a:spcPct val="100000"/>
              </a:lnSpc>
              <a:buClr>
                <a:srgbClr val="FFD479"/>
              </a:buClr>
              <a:buFont typeface="Times New Roman"/>
              <a:defRPr sz="1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98607" marR="41275">
              <a:lnSpc>
                <a:spcPct val="100000"/>
              </a:lnSpc>
              <a:buClr>
                <a:srgbClr val="FFD479"/>
              </a:buClr>
              <a:buFont typeface="Times New Roman"/>
              <a:buChar char="•"/>
              <a:defRPr sz="18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22" name="Shape 622"/>
          <p:cNvSpPr>
            <a:spLocks noGrp="1"/>
          </p:cNvSpPr>
          <p:nvPr>
            <p:ph type="sldNum" sz="quarter" idx="2"/>
          </p:nvPr>
        </p:nvSpPr>
        <p:spPr>
          <a:xfrm>
            <a:off x="4355031" y="4791076"/>
            <a:ext cx="431558" cy="44114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FFFED5"/>
                </a:solidFill>
                <a:uFill>
                  <a:solidFill>
                    <a:srgbClr val="FFFED5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4462023"/>
      </p:ext>
    </p:extLst>
  </p:cSld>
  <p:clrMapOvr>
    <a:masterClrMapping/>
  </p:clrMapOvr>
  <p:transition xmlns:p14="http://schemas.microsoft.com/office/powerpoint/2010/main"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2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630" name="Shape 630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31" name="Shape 631"/>
          <p:cNvSpPr>
            <a:spLocks noGrp="1"/>
          </p:cNvSpPr>
          <p:nvPr>
            <p:ph type="sldNum" sz="quarter" idx="2"/>
          </p:nvPr>
        </p:nvSpPr>
        <p:spPr>
          <a:xfrm>
            <a:off x="4309861" y="4886339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4981457"/>
      </p:ext>
    </p:extLst>
  </p:cSld>
  <p:clrMapOvr>
    <a:masterClrMapping/>
  </p:clrMapOvr>
  <p:transition xmlns:p14="http://schemas.microsoft.com/office/powerpoint/2010/main"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24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639" name="Shape 639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40" name="Shape 640"/>
          <p:cNvSpPr>
            <a:spLocks noGrp="1"/>
          </p:cNvSpPr>
          <p:nvPr>
            <p:ph type="sldNum" sz="quarter" idx="2"/>
          </p:nvPr>
        </p:nvSpPr>
        <p:spPr>
          <a:xfrm>
            <a:off x="4309861" y="4886339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4458219"/>
      </p:ext>
    </p:extLst>
  </p:cSld>
  <p:clrMapOvr>
    <a:masterClrMapping/>
  </p:clrMapOvr>
  <p:transition xmlns:p14="http://schemas.microsoft.com/office/powerpoint/2010/main"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25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648" name="Shape 648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49" name="Shape 649"/>
          <p:cNvSpPr>
            <a:spLocks noGrp="1"/>
          </p:cNvSpPr>
          <p:nvPr>
            <p:ph type="sldNum" sz="quarter" idx="2"/>
          </p:nvPr>
        </p:nvSpPr>
        <p:spPr>
          <a:xfrm>
            <a:off x="4309861" y="4886339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1569699"/>
      </p:ext>
    </p:extLst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F0B4E-CE60-AB48-9D7E-4434414A7C3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5143" y="1411443"/>
            <a:ext cx="4103687" cy="31952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757738" y="1402433"/>
            <a:ext cx="4006850" cy="320420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7716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26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657" name="Shape 657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58" name="Shape 658"/>
          <p:cNvSpPr>
            <a:spLocks noGrp="1"/>
          </p:cNvSpPr>
          <p:nvPr>
            <p:ph type="sldNum" sz="quarter" idx="2"/>
          </p:nvPr>
        </p:nvSpPr>
        <p:spPr>
          <a:xfrm>
            <a:off x="4309861" y="4886339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1615075"/>
      </p:ext>
    </p:extLst>
  </p:cSld>
  <p:clrMapOvr>
    <a:masterClrMapping/>
  </p:clrMapOvr>
  <p:transition xmlns:p14="http://schemas.microsoft.com/office/powerpoint/2010/main"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27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666" name="Shape 666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67" name="Shape 667"/>
          <p:cNvSpPr>
            <a:spLocks noGrp="1"/>
          </p:cNvSpPr>
          <p:nvPr>
            <p:ph type="sldNum" sz="quarter" idx="2"/>
          </p:nvPr>
        </p:nvSpPr>
        <p:spPr>
          <a:xfrm>
            <a:off x="4309861" y="4886339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1894078"/>
      </p:ext>
    </p:extLst>
  </p:cSld>
  <p:clrMapOvr>
    <a:masterClrMapping/>
  </p:clrMapOvr>
  <p:transition xmlns:p14="http://schemas.microsoft.com/office/powerpoint/2010/main"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28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675" name="Shape 675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76" name="Shape 676"/>
          <p:cNvSpPr>
            <a:spLocks noGrp="1"/>
          </p:cNvSpPr>
          <p:nvPr>
            <p:ph type="sldNum" sz="quarter" idx="2"/>
          </p:nvPr>
        </p:nvSpPr>
        <p:spPr>
          <a:xfrm>
            <a:off x="4309861" y="4886339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420780"/>
      </p:ext>
    </p:extLst>
  </p:cSld>
  <p:clrMapOvr>
    <a:masterClrMapping/>
  </p:clrMapOvr>
  <p:transition xmlns:p14="http://schemas.microsoft.com/office/powerpoint/2010/main"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29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684" name="Shape 684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5" name="Shape 685"/>
          <p:cNvSpPr>
            <a:spLocks noGrp="1"/>
          </p:cNvSpPr>
          <p:nvPr>
            <p:ph type="sldNum" sz="quarter" idx="2"/>
          </p:nvPr>
        </p:nvSpPr>
        <p:spPr>
          <a:xfrm>
            <a:off x="4309861" y="4886339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165134"/>
      </p:ext>
    </p:extLst>
  </p:cSld>
  <p:clrMapOvr>
    <a:masterClrMapping/>
  </p:clrMapOvr>
  <p:transition xmlns:p14="http://schemas.microsoft.com/office/powerpoint/2010/main"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30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hape 692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693" name="Shape 693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94" name="Shape 694"/>
          <p:cNvSpPr>
            <a:spLocks noGrp="1"/>
          </p:cNvSpPr>
          <p:nvPr>
            <p:ph type="sldNum" sz="quarter" idx="2"/>
          </p:nvPr>
        </p:nvSpPr>
        <p:spPr>
          <a:xfrm>
            <a:off x="4309861" y="4886339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946639"/>
      </p:ext>
    </p:extLst>
  </p:cSld>
  <p:clrMapOvr>
    <a:masterClrMapping/>
  </p:clrMapOvr>
  <p:transition xmlns:p14="http://schemas.microsoft.com/office/powerpoint/2010/main"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3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702" name="Shape 702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03" name="Shape 703"/>
          <p:cNvSpPr>
            <a:spLocks noGrp="1"/>
          </p:cNvSpPr>
          <p:nvPr>
            <p:ph type="sldNum" sz="quarter" idx="2"/>
          </p:nvPr>
        </p:nvSpPr>
        <p:spPr>
          <a:xfrm>
            <a:off x="4309861" y="4886339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6005804"/>
      </p:ext>
    </p:extLst>
  </p:cSld>
  <p:clrMapOvr>
    <a:masterClrMapping/>
  </p:clrMapOvr>
  <p:transition xmlns:p14="http://schemas.microsoft.com/office/powerpoint/2010/main"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1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>
            <a:spLocks noGrp="1"/>
          </p:cNvSpPr>
          <p:nvPr>
            <p:ph type="title"/>
          </p:nvPr>
        </p:nvSpPr>
        <p:spPr>
          <a:xfrm>
            <a:off x="635000" y="114300"/>
            <a:ext cx="7861300" cy="13335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 defTabSz="317490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711" name="Shape 711"/>
          <p:cNvSpPr>
            <a:spLocks noGrp="1"/>
          </p:cNvSpPr>
          <p:nvPr>
            <p:ph type="body" sz="half" idx="1"/>
          </p:nvPr>
        </p:nvSpPr>
        <p:spPr>
          <a:xfrm>
            <a:off x="635000" y="1485902"/>
            <a:ext cx="3835400" cy="30194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71237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8421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605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793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977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12" name="Shape 712"/>
          <p:cNvSpPr>
            <a:spLocks noGrp="1"/>
          </p:cNvSpPr>
          <p:nvPr>
            <p:ph type="sldNum" sz="quarter" idx="2"/>
          </p:nvPr>
        </p:nvSpPr>
        <p:spPr>
          <a:xfrm>
            <a:off x="4406053" y="4914912"/>
            <a:ext cx="330901" cy="246221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 sz="110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410788"/>
      </p:ext>
    </p:extLst>
  </p:cSld>
  <p:clrMapOvr>
    <a:masterClrMapping/>
  </p:clrMapOvr>
  <p:transition xmlns:p14="http://schemas.microsoft.com/office/powerpoint/2010/main"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14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>
            <a:spLocks noGrp="1"/>
          </p:cNvSpPr>
          <p:nvPr>
            <p:ph type="title"/>
          </p:nvPr>
        </p:nvSpPr>
        <p:spPr>
          <a:xfrm>
            <a:off x="635000" y="114300"/>
            <a:ext cx="7861300" cy="13335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 defTabSz="317490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720" name="Shape 720"/>
          <p:cNvSpPr>
            <a:spLocks noGrp="1"/>
          </p:cNvSpPr>
          <p:nvPr>
            <p:ph type="body" sz="half" idx="1"/>
          </p:nvPr>
        </p:nvSpPr>
        <p:spPr>
          <a:xfrm>
            <a:off x="635000" y="1485902"/>
            <a:ext cx="3835400" cy="30194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71237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8421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605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793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977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21" name="Shape 721"/>
          <p:cNvSpPr>
            <a:spLocks noGrp="1"/>
          </p:cNvSpPr>
          <p:nvPr>
            <p:ph type="sldNum" sz="quarter" idx="2"/>
          </p:nvPr>
        </p:nvSpPr>
        <p:spPr>
          <a:xfrm>
            <a:off x="4406053" y="4914912"/>
            <a:ext cx="330901" cy="246221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 sz="110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2744581"/>
      </p:ext>
    </p:extLst>
  </p:cSld>
  <p:clrMapOvr>
    <a:masterClrMapping/>
  </p:clrMapOvr>
  <p:transition xmlns:p14="http://schemas.microsoft.com/office/powerpoint/2010/main"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15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>
            <a:spLocks noGrp="1"/>
          </p:cNvSpPr>
          <p:nvPr>
            <p:ph type="title"/>
          </p:nvPr>
        </p:nvSpPr>
        <p:spPr>
          <a:xfrm>
            <a:off x="635000" y="114300"/>
            <a:ext cx="7861300" cy="13335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 defTabSz="317490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729" name="Shape 729"/>
          <p:cNvSpPr>
            <a:spLocks noGrp="1"/>
          </p:cNvSpPr>
          <p:nvPr>
            <p:ph type="body" sz="half" idx="1"/>
          </p:nvPr>
        </p:nvSpPr>
        <p:spPr>
          <a:xfrm>
            <a:off x="635000" y="1485902"/>
            <a:ext cx="3835400" cy="30194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71237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8421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605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793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977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30" name="Shape 730"/>
          <p:cNvSpPr>
            <a:spLocks noGrp="1"/>
          </p:cNvSpPr>
          <p:nvPr>
            <p:ph type="sldNum" sz="quarter" idx="2"/>
          </p:nvPr>
        </p:nvSpPr>
        <p:spPr>
          <a:xfrm>
            <a:off x="4406053" y="4914912"/>
            <a:ext cx="330901" cy="246221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 sz="110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7163909"/>
      </p:ext>
    </p:extLst>
  </p:cSld>
  <p:clrMapOvr>
    <a:masterClrMapping/>
  </p:clrMapOvr>
  <p:transition xmlns:p14="http://schemas.microsoft.com/office/powerpoint/2010/main"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16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Shape 737"/>
          <p:cNvSpPr>
            <a:spLocks noGrp="1"/>
          </p:cNvSpPr>
          <p:nvPr>
            <p:ph type="title"/>
          </p:nvPr>
        </p:nvSpPr>
        <p:spPr>
          <a:xfrm>
            <a:off x="635000" y="114300"/>
            <a:ext cx="7861300" cy="13335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 defTabSz="317490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738" name="Shape 738"/>
          <p:cNvSpPr>
            <a:spLocks noGrp="1"/>
          </p:cNvSpPr>
          <p:nvPr>
            <p:ph type="body" sz="half" idx="1"/>
          </p:nvPr>
        </p:nvSpPr>
        <p:spPr>
          <a:xfrm>
            <a:off x="635000" y="1485902"/>
            <a:ext cx="3835400" cy="30194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71237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8421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605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793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977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39" name="Shape 739"/>
          <p:cNvSpPr>
            <a:spLocks noGrp="1"/>
          </p:cNvSpPr>
          <p:nvPr>
            <p:ph type="sldNum" sz="quarter" idx="2"/>
          </p:nvPr>
        </p:nvSpPr>
        <p:spPr>
          <a:xfrm>
            <a:off x="4406053" y="4914912"/>
            <a:ext cx="330901" cy="246221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 sz="110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51694"/>
      </p:ext>
    </p:extLst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7750443" y="4843477"/>
            <a:ext cx="501139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‹#›</a:t>
            </a:fld>
            <a:endParaRPr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05202060"/>
      </p:ext>
    </p:extLst>
  </p:cSld>
  <p:clrMapOvr>
    <a:masterClrMapping/>
  </p:clrMapOvr>
  <p:transition xmlns:p14="http://schemas.microsoft.com/office/powerpoint/2010/main"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17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hape 746"/>
          <p:cNvSpPr>
            <a:spLocks noGrp="1"/>
          </p:cNvSpPr>
          <p:nvPr>
            <p:ph type="title"/>
          </p:nvPr>
        </p:nvSpPr>
        <p:spPr>
          <a:xfrm>
            <a:off x="635000" y="114300"/>
            <a:ext cx="7861300" cy="13335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 defTabSz="317490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747" name="Shape 747"/>
          <p:cNvSpPr>
            <a:spLocks noGrp="1"/>
          </p:cNvSpPr>
          <p:nvPr>
            <p:ph type="body" sz="half" idx="1"/>
          </p:nvPr>
        </p:nvSpPr>
        <p:spPr>
          <a:xfrm>
            <a:off x="635000" y="1485902"/>
            <a:ext cx="3835400" cy="30194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71237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8421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605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793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977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8" name="Shape 748"/>
          <p:cNvSpPr>
            <a:spLocks noGrp="1"/>
          </p:cNvSpPr>
          <p:nvPr>
            <p:ph type="sldNum" sz="quarter" idx="2"/>
          </p:nvPr>
        </p:nvSpPr>
        <p:spPr>
          <a:xfrm>
            <a:off x="4406053" y="4914912"/>
            <a:ext cx="330901" cy="246221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 sz="110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0349183"/>
      </p:ext>
    </p:extLst>
  </p:cSld>
  <p:clrMapOvr>
    <a:masterClrMapping/>
  </p:clrMapOvr>
  <p:transition xmlns:p14="http://schemas.microsoft.com/office/powerpoint/2010/main"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efault Desig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Shape 755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688182"/>
          </a:xfrm>
          <a:prstGeom prst="rect">
            <a:avLst/>
          </a:prstGeom>
        </p:spPr>
        <p:txBody>
          <a:bodyPr/>
          <a:lstStyle>
            <a:lvl1pPr marL="40640" marR="40640">
              <a:defRPr sz="2800"/>
            </a:lvl1pPr>
          </a:lstStyle>
          <a:p>
            <a:r>
              <a:t>Texte du titre</a:t>
            </a:r>
          </a:p>
        </p:txBody>
      </p:sp>
      <p:sp>
        <p:nvSpPr>
          <p:cNvPr id="756" name="Shape 7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R="40640">
              <a:defRPr sz="2600"/>
            </a:lvl1pPr>
            <a:lvl2pPr marR="40640">
              <a:defRPr sz="2400"/>
            </a:lvl2pPr>
            <a:lvl3pPr marR="40640">
              <a:defRPr sz="2200"/>
            </a:lvl3pPr>
            <a:lvl4pPr marR="40640">
              <a:defRPr sz="1800"/>
            </a:lvl4pPr>
            <a:lvl5pPr marR="40640">
              <a:defRPr sz="1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57" name="Shape 757"/>
          <p:cNvSpPr>
            <a:spLocks noGrp="1"/>
          </p:cNvSpPr>
          <p:nvPr>
            <p:ph type="sldNum" sz="quarter" idx="2"/>
          </p:nvPr>
        </p:nvSpPr>
        <p:spPr>
          <a:xfrm>
            <a:off x="7827930" y="4843474"/>
            <a:ext cx="346148" cy="27186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‹#›</a:t>
            </a:fld>
            <a:endParaRPr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78473777"/>
      </p:ext>
    </p:extLst>
  </p:cSld>
  <p:clrMapOvr>
    <a:masterClrMapping/>
  </p:clrMapOvr>
  <p:transition xmlns:p14="http://schemas.microsoft.com/office/powerpoint/2010/main"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 Design copi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688182"/>
          </a:xfrm>
          <a:prstGeom prst="rect">
            <a:avLst/>
          </a:prstGeom>
        </p:spPr>
        <p:txBody>
          <a:bodyPr/>
          <a:lstStyle>
            <a:lvl1pPr marL="40640" marR="40640">
              <a:defRPr sz="2800"/>
            </a:lvl1pPr>
          </a:lstStyle>
          <a:p>
            <a:r>
              <a:t>Texte du titre</a:t>
            </a:r>
          </a:p>
        </p:txBody>
      </p:sp>
      <p:sp>
        <p:nvSpPr>
          <p:cNvPr id="765" name="Shape 76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R="40640">
              <a:defRPr sz="2600"/>
            </a:lvl1pPr>
            <a:lvl2pPr marR="40640">
              <a:defRPr sz="2400"/>
            </a:lvl2pPr>
            <a:lvl3pPr marR="40640">
              <a:defRPr sz="2200"/>
            </a:lvl3pPr>
            <a:lvl4pPr marR="40640">
              <a:defRPr sz="1800"/>
            </a:lvl4pPr>
            <a:lvl5pPr marR="40640">
              <a:defRPr sz="1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6" name="Shape 766"/>
          <p:cNvSpPr>
            <a:spLocks noGrp="1"/>
          </p:cNvSpPr>
          <p:nvPr>
            <p:ph type="sldNum" sz="quarter" idx="2"/>
          </p:nvPr>
        </p:nvSpPr>
        <p:spPr>
          <a:xfrm>
            <a:off x="7827930" y="4843474"/>
            <a:ext cx="346148" cy="27186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‹#›</a:t>
            </a:fld>
            <a:endParaRPr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04100538"/>
      </p:ext>
    </p:extLst>
  </p:cSld>
  <p:clrMapOvr>
    <a:masterClrMapping/>
  </p:clrMapOvr>
  <p:transition xmlns:p14="http://schemas.microsoft.com/office/powerpoint/2010/main"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 Design copie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Shape 773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688182"/>
          </a:xfrm>
          <a:prstGeom prst="rect">
            <a:avLst/>
          </a:prstGeom>
        </p:spPr>
        <p:txBody>
          <a:bodyPr/>
          <a:lstStyle>
            <a:lvl1pPr marL="40640" marR="40640">
              <a:defRPr sz="2800"/>
            </a:lvl1pPr>
          </a:lstStyle>
          <a:p>
            <a:r>
              <a:t>Texte du titre</a:t>
            </a:r>
          </a:p>
        </p:txBody>
      </p:sp>
      <p:sp>
        <p:nvSpPr>
          <p:cNvPr id="774" name="Shape 77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R="40640">
              <a:defRPr sz="2600"/>
            </a:lvl1pPr>
            <a:lvl2pPr marR="40640">
              <a:defRPr sz="2400"/>
            </a:lvl2pPr>
            <a:lvl3pPr marR="40640">
              <a:defRPr sz="2200"/>
            </a:lvl3pPr>
            <a:lvl4pPr marR="40640">
              <a:defRPr sz="1800"/>
            </a:lvl4pPr>
            <a:lvl5pPr marR="40640">
              <a:defRPr sz="1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75" name="Shape 775"/>
          <p:cNvSpPr>
            <a:spLocks noGrp="1"/>
          </p:cNvSpPr>
          <p:nvPr>
            <p:ph type="sldNum" sz="quarter" idx="2"/>
          </p:nvPr>
        </p:nvSpPr>
        <p:spPr>
          <a:xfrm>
            <a:off x="7827930" y="4843474"/>
            <a:ext cx="346148" cy="27186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‹#›</a:t>
            </a:fld>
            <a:endParaRPr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60270112"/>
      </p:ext>
    </p:extLst>
  </p:cSld>
  <p:clrMapOvr>
    <a:masterClrMapping/>
  </p:clrMapOvr>
  <p:transition xmlns:p14="http://schemas.microsoft.com/office/powerpoint/2010/main"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3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Shape 782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783" name="Shape 783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84" name="Shape 784"/>
          <p:cNvSpPr>
            <a:spLocks noGrp="1"/>
          </p:cNvSpPr>
          <p:nvPr>
            <p:ph type="sldNum" sz="quarter" idx="2"/>
          </p:nvPr>
        </p:nvSpPr>
        <p:spPr>
          <a:xfrm>
            <a:off x="4309861" y="4886339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729348"/>
      </p:ext>
    </p:extLst>
  </p:cSld>
  <p:clrMapOvr>
    <a:masterClrMapping/>
  </p:clrMapOvr>
  <p:transition xmlns:p14="http://schemas.microsoft.com/office/powerpoint/2010/main"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3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792" name="Shape 792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93" name="Shape 793"/>
          <p:cNvSpPr>
            <a:spLocks noGrp="1"/>
          </p:cNvSpPr>
          <p:nvPr>
            <p:ph type="sldNum" sz="quarter" idx="2"/>
          </p:nvPr>
        </p:nvSpPr>
        <p:spPr>
          <a:xfrm>
            <a:off x="4309861" y="4886339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066918"/>
      </p:ext>
    </p:extLst>
  </p:cSld>
  <p:clrMapOvr>
    <a:masterClrMapping/>
  </p:clrMapOvr>
  <p:transition xmlns:p14="http://schemas.microsoft.com/office/powerpoint/2010/main"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 Design copie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Shape 800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688182"/>
          </a:xfrm>
          <a:prstGeom prst="rect">
            <a:avLst/>
          </a:prstGeom>
        </p:spPr>
        <p:txBody>
          <a:bodyPr/>
          <a:lstStyle>
            <a:lvl1pPr marL="40640" marR="40640">
              <a:defRPr sz="2800"/>
            </a:lvl1pPr>
          </a:lstStyle>
          <a:p>
            <a:r>
              <a:t>Texte du titre</a:t>
            </a:r>
          </a:p>
        </p:txBody>
      </p:sp>
      <p:sp>
        <p:nvSpPr>
          <p:cNvPr id="801" name="Shape 80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R="40640">
              <a:defRPr sz="2600"/>
            </a:lvl1pPr>
            <a:lvl2pPr marR="40640">
              <a:defRPr sz="2400"/>
            </a:lvl2pPr>
            <a:lvl3pPr marR="40640">
              <a:defRPr sz="2200"/>
            </a:lvl3pPr>
            <a:lvl4pPr marR="40640">
              <a:defRPr sz="1800"/>
            </a:lvl4pPr>
            <a:lvl5pPr marR="40640">
              <a:defRPr sz="1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02" name="Shape 802"/>
          <p:cNvSpPr>
            <a:spLocks noGrp="1"/>
          </p:cNvSpPr>
          <p:nvPr>
            <p:ph type="sldNum" sz="quarter" idx="2"/>
          </p:nvPr>
        </p:nvSpPr>
        <p:spPr>
          <a:xfrm>
            <a:off x="7827930" y="4843474"/>
            <a:ext cx="346148" cy="27186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86CB4B4D-7CA3-9044-876B-883B54F8677D}" type="slidenum">
              <a:rPr>
                <a:latin typeface="Verdana"/>
                <a:ea typeface="Verdana"/>
                <a:cs typeface="Verdana"/>
              </a:rPr>
              <a:pPr/>
              <a:t>‹#›</a:t>
            </a:fld>
            <a:endParaRPr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90157845"/>
      </p:ext>
    </p:extLst>
  </p:cSld>
  <p:clrMapOvr>
    <a:masterClrMapping/>
  </p:clrMapOvr>
  <p:transition xmlns:p14="http://schemas.microsoft.com/office/powerpoint/2010/main"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 - Gauche copie 18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Shape 809"/>
          <p:cNvSpPr>
            <a:spLocks noGrp="1"/>
          </p:cNvSpPr>
          <p:nvPr>
            <p:ph type="title"/>
          </p:nvPr>
        </p:nvSpPr>
        <p:spPr>
          <a:xfrm>
            <a:off x="635000" y="114300"/>
            <a:ext cx="7861300" cy="13335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/>
          <a:lstStyle>
            <a:lvl1pPr marL="0" marR="0" algn="ctr" defTabSz="317490">
              <a:defRPr sz="46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810" name="Shape 810"/>
          <p:cNvSpPr>
            <a:spLocks noGrp="1"/>
          </p:cNvSpPr>
          <p:nvPr>
            <p:ph type="body" sz="half" idx="1"/>
          </p:nvPr>
        </p:nvSpPr>
        <p:spPr>
          <a:xfrm>
            <a:off x="635000" y="1485902"/>
            <a:ext cx="3835400" cy="30194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71237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128421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1585605" marR="0" indent="-37914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042793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2499977" marR="0" indent="-37914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18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11" name="Shape 811"/>
          <p:cNvSpPr>
            <a:spLocks noGrp="1"/>
          </p:cNvSpPr>
          <p:nvPr>
            <p:ph type="sldNum" sz="quarter" idx="2"/>
          </p:nvPr>
        </p:nvSpPr>
        <p:spPr>
          <a:xfrm>
            <a:off x="4406053" y="4914912"/>
            <a:ext cx="330901" cy="246221"/>
          </a:xfrm>
          <a:prstGeom prst="rect">
            <a:avLst/>
          </a:prstGeom>
        </p:spPr>
        <p:txBody>
          <a:bodyPr lIns="38100" tIns="38100" rIns="38100" bIns="38100"/>
          <a:lstStyle>
            <a:lvl1pPr defTabSz="317490">
              <a:defRPr sz="110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6104787"/>
      </p:ext>
    </p:extLst>
  </p:cSld>
  <p:clrMapOvr>
    <a:masterClrMapping/>
  </p:clrMapOvr>
  <p:transition xmlns:p14="http://schemas.microsoft.com/office/powerpoint/2010/main"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34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Shape 818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819" name="Shape 819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20" name="Shape 820"/>
          <p:cNvSpPr>
            <a:spLocks noGrp="1"/>
          </p:cNvSpPr>
          <p:nvPr>
            <p:ph type="sldNum" sz="quarter" idx="2"/>
          </p:nvPr>
        </p:nvSpPr>
        <p:spPr>
          <a:xfrm>
            <a:off x="4309861" y="4886339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4533342"/>
      </p:ext>
    </p:extLst>
  </p:cSld>
  <p:clrMapOvr>
    <a:masterClrMapping/>
  </p:clrMapOvr>
  <p:transition xmlns:p14="http://schemas.microsoft.com/office/powerpoint/2010/main"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 copie 35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Shape 827"/>
          <p:cNvSpPr>
            <a:spLocks noGrp="1"/>
          </p:cNvSpPr>
          <p:nvPr>
            <p:ph type="title"/>
          </p:nvPr>
        </p:nvSpPr>
        <p:spPr>
          <a:xfrm>
            <a:off x="647700" y="104776"/>
            <a:ext cx="7861300" cy="1343025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marR="0" algn="ctr" defTabSz="317490">
              <a:defRPr sz="4800" b="0"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t>Texte du titre</a:t>
            </a:r>
          </a:p>
        </p:txBody>
      </p:sp>
      <p:sp>
        <p:nvSpPr>
          <p:cNvPr id="828" name="Shape 828"/>
          <p:cNvSpPr>
            <a:spLocks noGrp="1"/>
          </p:cNvSpPr>
          <p:nvPr>
            <p:ph type="body" sz="half" idx="1"/>
          </p:nvPr>
        </p:nvSpPr>
        <p:spPr>
          <a:xfrm>
            <a:off x="647700" y="1485900"/>
            <a:ext cx="3835400" cy="3009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86629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1pPr>
            <a:lvl2pPr marL="1450473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2pPr>
            <a:lvl3pPr marL="2034657" marR="0" indent="-485305" defTabSz="317490">
              <a:lnSpc>
                <a:spcPct val="100000"/>
              </a:lnSpc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3pPr>
            <a:lvl4pPr marL="2618837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4pPr>
            <a:lvl5pPr marL="3203019" marR="0" indent="-485305" defTabSz="317490">
              <a:lnSpc>
                <a:spcPct val="100000"/>
              </a:lnSpc>
              <a:spcBef>
                <a:spcPts val="2500"/>
              </a:spcBef>
              <a:buSzPct val="90000"/>
              <a:buFont typeface="Gill Sans"/>
              <a:buBlip>
                <a:blip r:embed="rId3"/>
              </a:buBlip>
              <a:defRPr sz="2200">
                <a:uFillTx/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29" name="Shape 829"/>
          <p:cNvSpPr>
            <a:spLocks noGrp="1"/>
          </p:cNvSpPr>
          <p:nvPr>
            <p:ph type="sldNum" sz="quarter" idx="2"/>
          </p:nvPr>
        </p:nvSpPr>
        <p:spPr>
          <a:xfrm>
            <a:off x="4309861" y="4886339"/>
            <a:ext cx="518158" cy="379591"/>
          </a:xfrm>
          <a:prstGeom prst="rect">
            <a:avLst/>
          </a:prstGeom>
        </p:spPr>
        <p:txBody>
          <a:bodyPr/>
          <a:lstStyle>
            <a:lvl1pPr defTabSz="317490">
              <a:defRPr>
                <a:solidFill>
                  <a:srgbClr val="FFFFFF"/>
                </a:solidFill>
                <a:uFillTx/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561134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theme" Target="../theme/theme2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106" Type="http://schemas.openxmlformats.org/officeDocument/2006/relationships/slideLayout" Target="../slideLayouts/slideLayout114.xml"/><Relationship Id="rId107" Type="http://schemas.openxmlformats.org/officeDocument/2006/relationships/slideLayout" Target="../slideLayouts/slideLayout115.xml"/><Relationship Id="rId108" Type="http://schemas.openxmlformats.org/officeDocument/2006/relationships/slideLayout" Target="../slideLayouts/slideLayout116.xml"/><Relationship Id="rId109" Type="http://schemas.openxmlformats.org/officeDocument/2006/relationships/slideLayout" Target="../slideLayouts/slideLayout117.xml"/><Relationship Id="rId70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9.xml"/><Relationship Id="rId72" Type="http://schemas.openxmlformats.org/officeDocument/2006/relationships/slideLayout" Target="../slideLayouts/slideLayout80.xml"/><Relationship Id="rId73" Type="http://schemas.openxmlformats.org/officeDocument/2006/relationships/slideLayout" Target="../slideLayouts/slideLayout81.xml"/><Relationship Id="rId74" Type="http://schemas.openxmlformats.org/officeDocument/2006/relationships/slideLayout" Target="../slideLayouts/slideLayout82.xml"/><Relationship Id="rId75" Type="http://schemas.openxmlformats.org/officeDocument/2006/relationships/slideLayout" Target="../slideLayouts/slideLayout83.xml"/><Relationship Id="rId76" Type="http://schemas.openxmlformats.org/officeDocument/2006/relationships/slideLayout" Target="../slideLayouts/slideLayout84.xml"/><Relationship Id="rId77" Type="http://schemas.openxmlformats.org/officeDocument/2006/relationships/slideLayout" Target="../slideLayouts/slideLayout85.xml"/><Relationship Id="rId78" Type="http://schemas.openxmlformats.org/officeDocument/2006/relationships/slideLayout" Target="../slideLayouts/slideLayout86.xml"/><Relationship Id="rId79" Type="http://schemas.openxmlformats.org/officeDocument/2006/relationships/slideLayout" Target="../slideLayouts/slideLayout87.xml"/><Relationship Id="rId170" Type="http://schemas.openxmlformats.org/officeDocument/2006/relationships/slideLayout" Target="../slideLayouts/slideLayout178.xml"/><Relationship Id="rId171" Type="http://schemas.openxmlformats.org/officeDocument/2006/relationships/slideLayout" Target="../slideLayouts/slideLayout179.xml"/><Relationship Id="rId172" Type="http://schemas.openxmlformats.org/officeDocument/2006/relationships/slideLayout" Target="../slideLayouts/slideLayout180.xml"/><Relationship Id="rId173" Type="http://schemas.openxmlformats.org/officeDocument/2006/relationships/slideLayout" Target="../slideLayouts/slideLayout181.xml"/><Relationship Id="rId174" Type="http://schemas.openxmlformats.org/officeDocument/2006/relationships/slideLayout" Target="../slideLayouts/slideLayout182.xml"/><Relationship Id="rId175" Type="http://schemas.openxmlformats.org/officeDocument/2006/relationships/slideLayout" Target="../slideLayouts/slideLayout183.xml"/><Relationship Id="rId176" Type="http://schemas.openxmlformats.org/officeDocument/2006/relationships/slideLayout" Target="../slideLayouts/slideLayout184.xml"/><Relationship Id="rId177" Type="http://schemas.openxmlformats.org/officeDocument/2006/relationships/slideLayout" Target="../slideLayouts/slideLayout185.xml"/><Relationship Id="rId178" Type="http://schemas.openxmlformats.org/officeDocument/2006/relationships/slideLayout" Target="../slideLayouts/slideLayout186.xml"/><Relationship Id="rId179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27.xml"/><Relationship Id="rId110" Type="http://schemas.openxmlformats.org/officeDocument/2006/relationships/slideLayout" Target="../slideLayouts/slideLayout118.xml"/><Relationship Id="rId111" Type="http://schemas.openxmlformats.org/officeDocument/2006/relationships/slideLayout" Target="../slideLayouts/slideLayout119.xml"/><Relationship Id="rId112" Type="http://schemas.openxmlformats.org/officeDocument/2006/relationships/slideLayout" Target="../slideLayouts/slideLayout120.xml"/><Relationship Id="rId113" Type="http://schemas.openxmlformats.org/officeDocument/2006/relationships/slideLayout" Target="../slideLayouts/slideLayout121.xml"/><Relationship Id="rId114" Type="http://schemas.openxmlformats.org/officeDocument/2006/relationships/slideLayout" Target="../slideLayouts/slideLayout122.xml"/><Relationship Id="rId115" Type="http://schemas.openxmlformats.org/officeDocument/2006/relationships/slideLayout" Target="../slideLayouts/slideLayout123.xml"/><Relationship Id="rId116" Type="http://schemas.openxmlformats.org/officeDocument/2006/relationships/slideLayout" Target="../slideLayouts/slideLayout124.xml"/><Relationship Id="rId117" Type="http://schemas.openxmlformats.org/officeDocument/2006/relationships/slideLayout" Target="../slideLayouts/slideLayout125.xml"/><Relationship Id="rId118" Type="http://schemas.openxmlformats.org/officeDocument/2006/relationships/slideLayout" Target="../slideLayouts/slideLayout126.xml"/><Relationship Id="rId119" Type="http://schemas.openxmlformats.org/officeDocument/2006/relationships/slideLayout" Target="../slideLayouts/slideLayout127.xml"/><Relationship Id="rId200" Type="http://schemas.openxmlformats.org/officeDocument/2006/relationships/slideLayout" Target="../slideLayouts/slideLayout208.xml"/><Relationship Id="rId201" Type="http://schemas.openxmlformats.org/officeDocument/2006/relationships/slideLayout" Target="../slideLayouts/slideLayout209.xml"/><Relationship Id="rId202" Type="http://schemas.openxmlformats.org/officeDocument/2006/relationships/slideLayout" Target="../slideLayouts/slideLayout210.xml"/><Relationship Id="rId203" Type="http://schemas.openxmlformats.org/officeDocument/2006/relationships/slideLayout" Target="../slideLayouts/slideLayout211.xml"/><Relationship Id="rId204" Type="http://schemas.openxmlformats.org/officeDocument/2006/relationships/slideLayout" Target="../slideLayouts/slideLayout212.xml"/><Relationship Id="rId205" Type="http://schemas.openxmlformats.org/officeDocument/2006/relationships/slideLayout" Target="../slideLayouts/slideLayout213.xml"/><Relationship Id="rId206" Type="http://schemas.openxmlformats.org/officeDocument/2006/relationships/slideLayout" Target="../slideLayouts/slideLayout214.xml"/><Relationship Id="rId207" Type="http://schemas.openxmlformats.org/officeDocument/2006/relationships/slideLayout" Target="../slideLayouts/slideLayout215.xml"/><Relationship Id="rId208" Type="http://schemas.openxmlformats.org/officeDocument/2006/relationships/slideLayout" Target="../slideLayouts/slideLayout216.xml"/><Relationship Id="rId209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80" Type="http://schemas.openxmlformats.org/officeDocument/2006/relationships/slideLayout" Target="../slideLayouts/slideLayout88.xml"/><Relationship Id="rId81" Type="http://schemas.openxmlformats.org/officeDocument/2006/relationships/slideLayout" Target="../slideLayouts/slideLayout89.xml"/><Relationship Id="rId82" Type="http://schemas.openxmlformats.org/officeDocument/2006/relationships/slideLayout" Target="../slideLayouts/slideLayout90.xml"/><Relationship Id="rId83" Type="http://schemas.openxmlformats.org/officeDocument/2006/relationships/slideLayout" Target="../slideLayouts/slideLayout91.xml"/><Relationship Id="rId84" Type="http://schemas.openxmlformats.org/officeDocument/2006/relationships/slideLayout" Target="../slideLayouts/slideLayout92.xml"/><Relationship Id="rId85" Type="http://schemas.openxmlformats.org/officeDocument/2006/relationships/slideLayout" Target="../slideLayouts/slideLayout93.xml"/><Relationship Id="rId86" Type="http://schemas.openxmlformats.org/officeDocument/2006/relationships/slideLayout" Target="../slideLayouts/slideLayout94.xml"/><Relationship Id="rId87" Type="http://schemas.openxmlformats.org/officeDocument/2006/relationships/slideLayout" Target="../slideLayouts/slideLayout95.xml"/><Relationship Id="rId88" Type="http://schemas.openxmlformats.org/officeDocument/2006/relationships/slideLayout" Target="../slideLayouts/slideLayout96.xml"/><Relationship Id="rId89" Type="http://schemas.openxmlformats.org/officeDocument/2006/relationships/slideLayout" Target="../slideLayouts/slideLayout97.xml"/><Relationship Id="rId180" Type="http://schemas.openxmlformats.org/officeDocument/2006/relationships/slideLayout" Target="../slideLayouts/slideLayout188.xml"/><Relationship Id="rId181" Type="http://schemas.openxmlformats.org/officeDocument/2006/relationships/slideLayout" Target="../slideLayouts/slideLayout189.xml"/><Relationship Id="rId182" Type="http://schemas.openxmlformats.org/officeDocument/2006/relationships/slideLayout" Target="../slideLayouts/slideLayout190.xml"/><Relationship Id="rId183" Type="http://schemas.openxmlformats.org/officeDocument/2006/relationships/slideLayout" Target="../slideLayouts/slideLayout191.xml"/><Relationship Id="rId184" Type="http://schemas.openxmlformats.org/officeDocument/2006/relationships/slideLayout" Target="../slideLayouts/slideLayout192.xml"/><Relationship Id="rId185" Type="http://schemas.openxmlformats.org/officeDocument/2006/relationships/slideLayout" Target="../slideLayouts/slideLayout193.xml"/><Relationship Id="rId186" Type="http://schemas.openxmlformats.org/officeDocument/2006/relationships/slideLayout" Target="../slideLayouts/slideLayout194.xml"/><Relationship Id="rId187" Type="http://schemas.openxmlformats.org/officeDocument/2006/relationships/slideLayout" Target="../slideLayouts/slideLayout195.xml"/><Relationship Id="rId188" Type="http://schemas.openxmlformats.org/officeDocument/2006/relationships/slideLayout" Target="../slideLayouts/slideLayout196.xml"/><Relationship Id="rId189" Type="http://schemas.openxmlformats.org/officeDocument/2006/relationships/slideLayout" Target="../slideLayouts/slideLayout197.xml"/><Relationship Id="rId20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37.xml"/><Relationship Id="rId120" Type="http://schemas.openxmlformats.org/officeDocument/2006/relationships/slideLayout" Target="../slideLayouts/slideLayout128.xml"/><Relationship Id="rId121" Type="http://schemas.openxmlformats.org/officeDocument/2006/relationships/slideLayout" Target="../slideLayouts/slideLayout129.xml"/><Relationship Id="rId122" Type="http://schemas.openxmlformats.org/officeDocument/2006/relationships/slideLayout" Target="../slideLayouts/slideLayout130.xml"/><Relationship Id="rId123" Type="http://schemas.openxmlformats.org/officeDocument/2006/relationships/slideLayout" Target="../slideLayouts/slideLayout131.xml"/><Relationship Id="rId124" Type="http://schemas.openxmlformats.org/officeDocument/2006/relationships/slideLayout" Target="../slideLayouts/slideLayout132.xml"/><Relationship Id="rId125" Type="http://schemas.openxmlformats.org/officeDocument/2006/relationships/slideLayout" Target="../slideLayouts/slideLayout133.xml"/><Relationship Id="rId126" Type="http://schemas.openxmlformats.org/officeDocument/2006/relationships/slideLayout" Target="../slideLayouts/slideLayout134.xml"/><Relationship Id="rId127" Type="http://schemas.openxmlformats.org/officeDocument/2006/relationships/slideLayout" Target="../slideLayouts/slideLayout135.xml"/><Relationship Id="rId128" Type="http://schemas.openxmlformats.org/officeDocument/2006/relationships/slideLayout" Target="../slideLayouts/slideLayout136.xml"/><Relationship Id="rId129" Type="http://schemas.openxmlformats.org/officeDocument/2006/relationships/slideLayout" Target="../slideLayouts/slideLayout137.xml"/><Relationship Id="rId210" Type="http://schemas.openxmlformats.org/officeDocument/2006/relationships/slideLayout" Target="../slideLayouts/slideLayout218.xml"/><Relationship Id="rId211" Type="http://schemas.openxmlformats.org/officeDocument/2006/relationships/slideLayout" Target="../slideLayouts/slideLayout219.xml"/><Relationship Id="rId212" Type="http://schemas.openxmlformats.org/officeDocument/2006/relationships/slideLayout" Target="../slideLayouts/slideLayout220.xml"/><Relationship Id="rId213" Type="http://schemas.openxmlformats.org/officeDocument/2006/relationships/slideLayout" Target="../slideLayouts/slideLayout221.xml"/><Relationship Id="rId214" Type="http://schemas.openxmlformats.org/officeDocument/2006/relationships/slideLayout" Target="../slideLayouts/slideLayout222.xml"/><Relationship Id="rId215" Type="http://schemas.openxmlformats.org/officeDocument/2006/relationships/slideLayout" Target="../slideLayouts/slideLayout223.xml"/><Relationship Id="rId216" Type="http://schemas.openxmlformats.org/officeDocument/2006/relationships/slideLayout" Target="../slideLayouts/slideLayout224.xml"/><Relationship Id="rId217" Type="http://schemas.openxmlformats.org/officeDocument/2006/relationships/slideLayout" Target="../slideLayouts/slideLayout225.xml"/><Relationship Id="rId218" Type="http://schemas.openxmlformats.org/officeDocument/2006/relationships/slideLayout" Target="../slideLayouts/slideLayout226.xml"/><Relationship Id="rId219" Type="http://schemas.openxmlformats.org/officeDocument/2006/relationships/slideLayout" Target="../slideLayouts/slideLayout227.xml"/><Relationship Id="rId90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9.xml"/><Relationship Id="rId92" Type="http://schemas.openxmlformats.org/officeDocument/2006/relationships/slideLayout" Target="../slideLayouts/slideLayout100.xml"/><Relationship Id="rId93" Type="http://schemas.openxmlformats.org/officeDocument/2006/relationships/slideLayout" Target="../slideLayouts/slideLayout101.xml"/><Relationship Id="rId94" Type="http://schemas.openxmlformats.org/officeDocument/2006/relationships/slideLayout" Target="../slideLayouts/slideLayout102.xml"/><Relationship Id="rId95" Type="http://schemas.openxmlformats.org/officeDocument/2006/relationships/slideLayout" Target="../slideLayouts/slideLayout103.xml"/><Relationship Id="rId96" Type="http://schemas.openxmlformats.org/officeDocument/2006/relationships/slideLayout" Target="../slideLayouts/slideLayout104.xml"/><Relationship Id="rId97" Type="http://schemas.openxmlformats.org/officeDocument/2006/relationships/slideLayout" Target="../slideLayouts/slideLayout105.xml"/><Relationship Id="rId98" Type="http://schemas.openxmlformats.org/officeDocument/2006/relationships/slideLayout" Target="../slideLayouts/slideLayout106.xml"/><Relationship Id="rId99" Type="http://schemas.openxmlformats.org/officeDocument/2006/relationships/slideLayout" Target="../slideLayouts/slideLayout107.xml"/><Relationship Id="rId190" Type="http://schemas.openxmlformats.org/officeDocument/2006/relationships/slideLayout" Target="../slideLayouts/slideLayout198.xml"/><Relationship Id="rId191" Type="http://schemas.openxmlformats.org/officeDocument/2006/relationships/slideLayout" Target="../slideLayouts/slideLayout199.xml"/><Relationship Id="rId192" Type="http://schemas.openxmlformats.org/officeDocument/2006/relationships/slideLayout" Target="../slideLayouts/slideLayout200.xml"/><Relationship Id="rId193" Type="http://schemas.openxmlformats.org/officeDocument/2006/relationships/slideLayout" Target="../slideLayouts/slideLayout201.xml"/><Relationship Id="rId194" Type="http://schemas.openxmlformats.org/officeDocument/2006/relationships/slideLayout" Target="../slideLayouts/slideLayout202.xml"/><Relationship Id="rId195" Type="http://schemas.openxmlformats.org/officeDocument/2006/relationships/slideLayout" Target="../slideLayouts/slideLayout203.xml"/><Relationship Id="rId196" Type="http://schemas.openxmlformats.org/officeDocument/2006/relationships/slideLayout" Target="../slideLayouts/slideLayout204.xml"/><Relationship Id="rId197" Type="http://schemas.openxmlformats.org/officeDocument/2006/relationships/slideLayout" Target="../slideLayouts/slideLayout205.xml"/><Relationship Id="rId198" Type="http://schemas.openxmlformats.org/officeDocument/2006/relationships/slideLayout" Target="../slideLayouts/slideLayout206.xml"/><Relationship Id="rId199" Type="http://schemas.openxmlformats.org/officeDocument/2006/relationships/slideLayout" Target="../slideLayouts/slideLayout207.xml"/><Relationship Id="rId30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46.xml"/><Relationship Id="rId39" Type="http://schemas.openxmlformats.org/officeDocument/2006/relationships/slideLayout" Target="../slideLayouts/slideLayout47.xml"/><Relationship Id="rId130" Type="http://schemas.openxmlformats.org/officeDocument/2006/relationships/slideLayout" Target="../slideLayouts/slideLayout138.xml"/><Relationship Id="rId131" Type="http://schemas.openxmlformats.org/officeDocument/2006/relationships/slideLayout" Target="../slideLayouts/slideLayout139.xml"/><Relationship Id="rId132" Type="http://schemas.openxmlformats.org/officeDocument/2006/relationships/slideLayout" Target="../slideLayouts/slideLayout140.xml"/><Relationship Id="rId133" Type="http://schemas.openxmlformats.org/officeDocument/2006/relationships/slideLayout" Target="../slideLayouts/slideLayout141.xml"/><Relationship Id="rId220" Type="http://schemas.openxmlformats.org/officeDocument/2006/relationships/slideLayout" Target="../slideLayouts/slideLayout228.xml"/><Relationship Id="rId221" Type="http://schemas.openxmlformats.org/officeDocument/2006/relationships/slideLayout" Target="../slideLayouts/slideLayout229.xml"/><Relationship Id="rId222" Type="http://schemas.openxmlformats.org/officeDocument/2006/relationships/slideLayout" Target="../slideLayouts/slideLayout230.xml"/><Relationship Id="rId223" Type="http://schemas.openxmlformats.org/officeDocument/2006/relationships/slideLayout" Target="../slideLayouts/slideLayout231.xml"/><Relationship Id="rId224" Type="http://schemas.openxmlformats.org/officeDocument/2006/relationships/slideLayout" Target="../slideLayouts/slideLayout232.xml"/><Relationship Id="rId225" Type="http://schemas.openxmlformats.org/officeDocument/2006/relationships/slideLayout" Target="../slideLayouts/slideLayout233.xml"/><Relationship Id="rId226" Type="http://schemas.openxmlformats.org/officeDocument/2006/relationships/slideLayout" Target="../slideLayouts/slideLayout234.xml"/><Relationship Id="rId227" Type="http://schemas.openxmlformats.org/officeDocument/2006/relationships/slideLayout" Target="../slideLayouts/slideLayout235.xml"/><Relationship Id="rId228" Type="http://schemas.openxmlformats.org/officeDocument/2006/relationships/slideLayout" Target="../slideLayouts/slideLayout236.xml"/><Relationship Id="rId229" Type="http://schemas.openxmlformats.org/officeDocument/2006/relationships/slideLayout" Target="../slideLayouts/slideLayout237.xml"/><Relationship Id="rId134" Type="http://schemas.openxmlformats.org/officeDocument/2006/relationships/slideLayout" Target="../slideLayouts/slideLayout142.xml"/><Relationship Id="rId135" Type="http://schemas.openxmlformats.org/officeDocument/2006/relationships/slideLayout" Target="../slideLayouts/slideLayout143.xml"/><Relationship Id="rId136" Type="http://schemas.openxmlformats.org/officeDocument/2006/relationships/slideLayout" Target="../slideLayouts/slideLayout144.xml"/><Relationship Id="rId137" Type="http://schemas.openxmlformats.org/officeDocument/2006/relationships/slideLayout" Target="../slideLayouts/slideLayout145.xml"/><Relationship Id="rId138" Type="http://schemas.openxmlformats.org/officeDocument/2006/relationships/slideLayout" Target="../slideLayouts/slideLayout146.xml"/><Relationship Id="rId139" Type="http://schemas.openxmlformats.org/officeDocument/2006/relationships/slideLayout" Target="../slideLayouts/slideLayout147.xml"/><Relationship Id="rId40" Type="http://schemas.openxmlformats.org/officeDocument/2006/relationships/slideLayout" Target="../slideLayouts/slideLayout48.xml"/><Relationship Id="rId41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1.xml"/><Relationship Id="rId44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56.xml"/><Relationship Id="rId49" Type="http://schemas.openxmlformats.org/officeDocument/2006/relationships/slideLayout" Target="../slideLayouts/slideLayout57.xml"/><Relationship Id="rId140" Type="http://schemas.openxmlformats.org/officeDocument/2006/relationships/slideLayout" Target="../slideLayouts/slideLayout148.xml"/><Relationship Id="rId141" Type="http://schemas.openxmlformats.org/officeDocument/2006/relationships/slideLayout" Target="../slideLayouts/slideLayout149.xml"/><Relationship Id="rId142" Type="http://schemas.openxmlformats.org/officeDocument/2006/relationships/slideLayout" Target="../slideLayouts/slideLayout150.xml"/><Relationship Id="rId143" Type="http://schemas.openxmlformats.org/officeDocument/2006/relationships/slideLayout" Target="../slideLayouts/slideLayout151.xml"/><Relationship Id="rId144" Type="http://schemas.openxmlformats.org/officeDocument/2006/relationships/slideLayout" Target="../slideLayouts/slideLayout152.xml"/><Relationship Id="rId145" Type="http://schemas.openxmlformats.org/officeDocument/2006/relationships/slideLayout" Target="../slideLayouts/slideLayout153.xml"/><Relationship Id="rId146" Type="http://schemas.openxmlformats.org/officeDocument/2006/relationships/slideLayout" Target="../slideLayouts/slideLayout154.xml"/><Relationship Id="rId147" Type="http://schemas.openxmlformats.org/officeDocument/2006/relationships/slideLayout" Target="../slideLayouts/slideLayout155.xml"/><Relationship Id="rId148" Type="http://schemas.openxmlformats.org/officeDocument/2006/relationships/slideLayout" Target="../slideLayouts/slideLayout156.xml"/><Relationship Id="rId149" Type="http://schemas.openxmlformats.org/officeDocument/2006/relationships/slideLayout" Target="../slideLayouts/slideLayout157.xml"/><Relationship Id="rId230" Type="http://schemas.openxmlformats.org/officeDocument/2006/relationships/slideLayout" Target="../slideLayouts/slideLayout238.xml"/><Relationship Id="rId231" Type="http://schemas.openxmlformats.org/officeDocument/2006/relationships/slideLayout" Target="../slideLayouts/slideLayout239.xml"/><Relationship Id="rId232" Type="http://schemas.openxmlformats.org/officeDocument/2006/relationships/slideLayout" Target="../slideLayouts/slideLayout240.xml"/><Relationship Id="rId233" Type="http://schemas.openxmlformats.org/officeDocument/2006/relationships/slideLayout" Target="../slideLayouts/slideLayout241.xml"/><Relationship Id="rId234" Type="http://schemas.openxmlformats.org/officeDocument/2006/relationships/slideLayout" Target="../slideLayouts/slideLayout242.xml"/><Relationship Id="rId235" Type="http://schemas.openxmlformats.org/officeDocument/2006/relationships/slideLayout" Target="../slideLayouts/slideLayout243.xml"/><Relationship Id="rId236" Type="http://schemas.openxmlformats.org/officeDocument/2006/relationships/slideLayout" Target="../slideLayouts/slideLayout244.xml"/><Relationship Id="rId237" Type="http://schemas.openxmlformats.org/officeDocument/2006/relationships/slideLayout" Target="../slideLayouts/slideLayout245.xml"/><Relationship Id="rId238" Type="http://schemas.openxmlformats.org/officeDocument/2006/relationships/slideLayout" Target="../slideLayouts/slideLayout246.xml"/><Relationship Id="rId239" Type="http://schemas.openxmlformats.org/officeDocument/2006/relationships/theme" Target="../theme/theme3.xml"/><Relationship Id="rId50" Type="http://schemas.openxmlformats.org/officeDocument/2006/relationships/slideLayout" Target="../slideLayouts/slideLayout58.xml"/><Relationship Id="rId51" Type="http://schemas.openxmlformats.org/officeDocument/2006/relationships/slideLayout" Target="../slideLayouts/slideLayout59.xml"/><Relationship Id="rId52" Type="http://schemas.openxmlformats.org/officeDocument/2006/relationships/slideLayout" Target="../slideLayouts/slideLayout60.xml"/><Relationship Id="rId53" Type="http://schemas.openxmlformats.org/officeDocument/2006/relationships/slideLayout" Target="../slideLayouts/slideLayout61.xml"/><Relationship Id="rId54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3.xml"/><Relationship Id="rId56" Type="http://schemas.openxmlformats.org/officeDocument/2006/relationships/slideLayout" Target="../slideLayouts/slideLayout64.xml"/><Relationship Id="rId57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66.xml"/><Relationship Id="rId59" Type="http://schemas.openxmlformats.org/officeDocument/2006/relationships/slideLayout" Target="../slideLayouts/slideLayout67.xml"/><Relationship Id="rId150" Type="http://schemas.openxmlformats.org/officeDocument/2006/relationships/slideLayout" Target="../slideLayouts/slideLayout158.xml"/><Relationship Id="rId151" Type="http://schemas.openxmlformats.org/officeDocument/2006/relationships/slideLayout" Target="../slideLayouts/slideLayout159.xml"/><Relationship Id="rId152" Type="http://schemas.openxmlformats.org/officeDocument/2006/relationships/slideLayout" Target="../slideLayouts/slideLayout160.xml"/><Relationship Id="rId153" Type="http://schemas.openxmlformats.org/officeDocument/2006/relationships/slideLayout" Target="../slideLayouts/slideLayout161.xml"/><Relationship Id="rId154" Type="http://schemas.openxmlformats.org/officeDocument/2006/relationships/slideLayout" Target="../slideLayouts/slideLayout162.xml"/><Relationship Id="rId155" Type="http://schemas.openxmlformats.org/officeDocument/2006/relationships/slideLayout" Target="../slideLayouts/slideLayout163.xml"/><Relationship Id="rId156" Type="http://schemas.openxmlformats.org/officeDocument/2006/relationships/slideLayout" Target="../slideLayouts/slideLayout164.xml"/><Relationship Id="rId157" Type="http://schemas.openxmlformats.org/officeDocument/2006/relationships/slideLayout" Target="../slideLayouts/slideLayout165.xml"/><Relationship Id="rId158" Type="http://schemas.openxmlformats.org/officeDocument/2006/relationships/slideLayout" Target="../slideLayouts/slideLayout166.xml"/><Relationship Id="rId159" Type="http://schemas.openxmlformats.org/officeDocument/2006/relationships/slideLayout" Target="../slideLayouts/slideLayout167.xml"/><Relationship Id="rId240" Type="http://schemas.openxmlformats.org/officeDocument/2006/relationships/image" Target="../media/image3.png"/><Relationship Id="rId60" Type="http://schemas.openxmlformats.org/officeDocument/2006/relationships/slideLayout" Target="../slideLayouts/slideLayout68.xml"/><Relationship Id="rId61" Type="http://schemas.openxmlformats.org/officeDocument/2006/relationships/slideLayout" Target="../slideLayouts/slideLayout69.xml"/><Relationship Id="rId62" Type="http://schemas.openxmlformats.org/officeDocument/2006/relationships/slideLayout" Target="../slideLayouts/slideLayout70.xml"/><Relationship Id="rId63" Type="http://schemas.openxmlformats.org/officeDocument/2006/relationships/slideLayout" Target="../slideLayouts/slideLayout71.xml"/><Relationship Id="rId64" Type="http://schemas.openxmlformats.org/officeDocument/2006/relationships/slideLayout" Target="../slideLayouts/slideLayout72.xml"/><Relationship Id="rId65" Type="http://schemas.openxmlformats.org/officeDocument/2006/relationships/slideLayout" Target="../slideLayouts/slideLayout73.xml"/><Relationship Id="rId66" Type="http://schemas.openxmlformats.org/officeDocument/2006/relationships/slideLayout" Target="../slideLayouts/slideLayout74.xml"/><Relationship Id="rId67" Type="http://schemas.openxmlformats.org/officeDocument/2006/relationships/slideLayout" Target="../slideLayouts/slideLayout75.xml"/><Relationship Id="rId68" Type="http://schemas.openxmlformats.org/officeDocument/2006/relationships/slideLayout" Target="../slideLayouts/slideLayout76.xml"/><Relationship Id="rId69" Type="http://schemas.openxmlformats.org/officeDocument/2006/relationships/slideLayout" Target="../slideLayouts/slideLayout77.xml"/><Relationship Id="rId160" Type="http://schemas.openxmlformats.org/officeDocument/2006/relationships/slideLayout" Target="../slideLayouts/slideLayout168.xml"/><Relationship Id="rId161" Type="http://schemas.openxmlformats.org/officeDocument/2006/relationships/slideLayout" Target="../slideLayouts/slideLayout169.xml"/><Relationship Id="rId162" Type="http://schemas.openxmlformats.org/officeDocument/2006/relationships/slideLayout" Target="../slideLayouts/slideLayout170.xml"/><Relationship Id="rId163" Type="http://schemas.openxmlformats.org/officeDocument/2006/relationships/slideLayout" Target="../slideLayouts/slideLayout171.xml"/><Relationship Id="rId164" Type="http://schemas.openxmlformats.org/officeDocument/2006/relationships/slideLayout" Target="../slideLayouts/slideLayout172.xml"/><Relationship Id="rId165" Type="http://schemas.openxmlformats.org/officeDocument/2006/relationships/slideLayout" Target="../slideLayouts/slideLayout173.xml"/><Relationship Id="rId166" Type="http://schemas.openxmlformats.org/officeDocument/2006/relationships/slideLayout" Target="../slideLayouts/slideLayout174.xml"/><Relationship Id="rId167" Type="http://schemas.openxmlformats.org/officeDocument/2006/relationships/slideLayout" Target="../slideLayouts/slideLayout175.xml"/><Relationship Id="rId168" Type="http://schemas.openxmlformats.org/officeDocument/2006/relationships/slideLayout" Target="../slideLayouts/slideLayout176.xml"/><Relationship Id="rId169" Type="http://schemas.openxmlformats.org/officeDocument/2006/relationships/slideLayout" Target="../slideLayouts/slideLayout177.xml"/><Relationship Id="rId100" Type="http://schemas.openxmlformats.org/officeDocument/2006/relationships/slideLayout" Target="../slideLayouts/slideLayout108.xml"/><Relationship Id="rId101" Type="http://schemas.openxmlformats.org/officeDocument/2006/relationships/slideLayout" Target="../slideLayouts/slideLayout109.xml"/><Relationship Id="rId102" Type="http://schemas.openxmlformats.org/officeDocument/2006/relationships/slideLayout" Target="../slideLayouts/slideLayout110.xml"/><Relationship Id="rId103" Type="http://schemas.openxmlformats.org/officeDocument/2006/relationships/slideLayout" Target="../slideLayouts/slideLayout111.xml"/><Relationship Id="rId104" Type="http://schemas.openxmlformats.org/officeDocument/2006/relationships/slideLayout" Target="../slideLayouts/slideLayout112.xml"/><Relationship Id="rId105" Type="http://schemas.openxmlformats.org/officeDocument/2006/relationships/slideLayout" Target="../slideLayouts/slideLayout11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7.xml"/><Relationship Id="rId12" Type="http://schemas.openxmlformats.org/officeDocument/2006/relationships/slideLayout" Target="../slideLayouts/slideLayout258.xml"/><Relationship Id="rId13" Type="http://schemas.openxmlformats.org/officeDocument/2006/relationships/slideLayout" Target="../slideLayouts/slideLayout259.xml"/><Relationship Id="rId14" Type="http://schemas.openxmlformats.org/officeDocument/2006/relationships/slideLayout" Target="../slideLayouts/slideLayout260.xml"/><Relationship Id="rId15" Type="http://schemas.openxmlformats.org/officeDocument/2006/relationships/theme" Target="../theme/theme4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8.xml"/><Relationship Id="rId3" Type="http://schemas.openxmlformats.org/officeDocument/2006/relationships/slideLayout" Target="../slideLayouts/slideLayout249.xml"/><Relationship Id="rId4" Type="http://schemas.openxmlformats.org/officeDocument/2006/relationships/slideLayout" Target="../slideLayouts/slideLayout250.xml"/><Relationship Id="rId5" Type="http://schemas.openxmlformats.org/officeDocument/2006/relationships/slideLayout" Target="../slideLayouts/slideLayout251.xml"/><Relationship Id="rId6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253.xml"/><Relationship Id="rId8" Type="http://schemas.openxmlformats.org/officeDocument/2006/relationships/slideLayout" Target="../slideLayouts/slideLayout254.xml"/><Relationship Id="rId9" Type="http://schemas.openxmlformats.org/officeDocument/2006/relationships/slideLayout" Target="../slideLayouts/slideLayout255.xml"/><Relationship Id="rId10" Type="http://schemas.openxmlformats.org/officeDocument/2006/relationships/slideLayout" Target="../slideLayouts/slideLayout25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2.xml"/><Relationship Id="rId13" Type="http://schemas.openxmlformats.org/officeDocument/2006/relationships/slideLayout" Target="../slideLayouts/slideLayout273.xml"/><Relationship Id="rId14" Type="http://schemas.openxmlformats.org/officeDocument/2006/relationships/slideLayout" Target="../slideLayouts/slideLayout274.xml"/><Relationship Id="rId15" Type="http://schemas.openxmlformats.org/officeDocument/2006/relationships/slideLayout" Target="../slideLayouts/slideLayout275.xml"/><Relationship Id="rId16" Type="http://schemas.openxmlformats.org/officeDocument/2006/relationships/slideLayout" Target="../slideLayouts/slideLayout276.xml"/><Relationship Id="rId17" Type="http://schemas.openxmlformats.org/officeDocument/2006/relationships/theme" Target="../theme/theme5.xml"/><Relationship Id="rId18" Type="http://schemas.openxmlformats.org/officeDocument/2006/relationships/image" Target="../media/image27.png"/><Relationship Id="rId1" Type="http://schemas.openxmlformats.org/officeDocument/2006/relationships/slideLayout" Target="../slideLayouts/slideLayout261.xml"/><Relationship Id="rId2" Type="http://schemas.openxmlformats.org/officeDocument/2006/relationships/slideLayout" Target="../slideLayouts/slideLayout262.xml"/><Relationship Id="rId3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67.xml"/><Relationship Id="rId8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0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7.xml"/><Relationship Id="rId12" Type="http://schemas.openxmlformats.org/officeDocument/2006/relationships/theme" Target="../theme/theme6.xml"/><Relationship Id="rId13" Type="http://schemas.openxmlformats.org/officeDocument/2006/relationships/image" Target="../media/image34.png"/><Relationship Id="rId1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3.xml"/><Relationship Id="rId8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x160477_01F_JAN_MedEdACTION_PPT_Slide Number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637" y="4615295"/>
            <a:ext cx="764124" cy="57309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788" y="212179"/>
            <a:ext cx="8242859" cy="743522"/>
          </a:xfrm>
          <a:prstGeom prst="rect">
            <a:avLst/>
          </a:prstGeom>
        </p:spPr>
        <p:txBody>
          <a:bodyPr vert="horz" lIns="91439" tIns="45720" rIns="91439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790" y="1057975"/>
            <a:ext cx="8242857" cy="3574640"/>
          </a:xfrm>
          <a:prstGeom prst="rect">
            <a:avLst/>
          </a:prstGeom>
        </p:spPr>
        <p:txBody>
          <a:bodyPr vert="horz" lIns="91439" tIns="45720" rIns="91439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49249" y="4774371"/>
            <a:ext cx="450328" cy="273844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r">
              <a:defRPr sz="90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pPr defTabSz="914283"/>
            <a:fld id="{81BF0B4E-CE60-AB48-9D7E-4434414A7C38}" type="slidenum">
              <a:rPr lang="en-US" smtClean="0">
                <a:solidFill>
                  <a:srgbClr val="FFFFFF"/>
                </a:solidFill>
                <a:ea typeface="Helvetica"/>
                <a:sym typeface="Helvetica"/>
              </a:rPr>
              <a:pPr defTabSz="914283"/>
              <a:t>‹#›</a:t>
            </a:fld>
            <a:endParaRPr lang="en-US" dirty="0">
              <a:solidFill>
                <a:srgbClr val="FFFFFF"/>
              </a:solidFill>
              <a:ea typeface="Helvetica"/>
              <a:sym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14" y="4767264"/>
            <a:ext cx="5383213" cy="273844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r">
              <a:defRPr sz="1200" b="1">
                <a:solidFill>
                  <a:srgbClr val="FF9357"/>
                </a:solidFill>
                <a:latin typeface="Verdana"/>
                <a:cs typeface="Verdana"/>
              </a:defRPr>
            </a:lvl1pPr>
          </a:lstStyle>
          <a:p>
            <a:pPr defTabSz="914283"/>
            <a:endParaRPr lang="en-US" dirty="0">
              <a:ea typeface="Helvetica"/>
              <a:sym typeface="Helvetica"/>
            </a:endParaRPr>
          </a:p>
        </p:txBody>
      </p:sp>
      <p:pic>
        <p:nvPicPr>
          <p:cNvPr id="8" name="Picture 7" descr="vx160477_01F_JAN_MedEdACTION_PPT_BG_orange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77"/>
          <a:stretch/>
        </p:blipFill>
        <p:spPr>
          <a:xfrm>
            <a:off x="0" y="12"/>
            <a:ext cx="9144000" cy="10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8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1" r:id="rId5"/>
  </p:sldLayoutIdLst>
  <p:hf hdr="0" dt="0"/>
  <p:txStyles>
    <p:titleStyle>
      <a:lvl1pPr algn="l" defTabSz="457196" rtl="0" eaLnBrk="1" latinLnBrk="0" hangingPunct="1">
        <a:spcBef>
          <a:spcPct val="0"/>
        </a:spcBef>
        <a:buNone/>
        <a:defRPr sz="2500" b="1" kern="1200" baseline="0">
          <a:solidFill>
            <a:schemeClr val="accent2"/>
          </a:solidFill>
          <a:latin typeface="Verdana"/>
          <a:ea typeface="+mj-ea"/>
          <a:cs typeface="Verdana"/>
        </a:defRPr>
      </a:lvl1pPr>
    </p:titleStyle>
    <p:bodyStyle>
      <a:lvl1pPr marL="342898" indent="-342898" algn="l" defTabSz="457196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44" indent="-285748" algn="l" defTabSz="457196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2991" indent="-228598" algn="l" defTabSz="457196" rtl="0" eaLnBrk="1" latinLnBrk="0" hangingPunct="1">
        <a:spcBef>
          <a:spcPct val="20000"/>
        </a:spcBef>
        <a:buFont typeface="Wingdings" charset="2"/>
        <a:buChar char="§"/>
        <a:defRPr sz="12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187" indent="-228598" algn="l" defTabSz="457196" rtl="0" eaLnBrk="1" latinLnBrk="0" hangingPunct="1">
        <a:spcBef>
          <a:spcPct val="20000"/>
        </a:spcBef>
        <a:buFont typeface="Arial"/>
        <a:buChar char="–"/>
        <a:defRPr sz="1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383" indent="-228598" algn="l" defTabSz="45719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580" indent="-228598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6" indent="-228598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72" indent="-228598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9" indent="-228598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9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5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4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x160477_01F_JAN_MedEdACTION_PPT_Slide Number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637" y="4615295"/>
            <a:ext cx="764124" cy="57309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788" y="212179"/>
            <a:ext cx="8242859" cy="743522"/>
          </a:xfrm>
          <a:prstGeom prst="rect">
            <a:avLst/>
          </a:prstGeom>
        </p:spPr>
        <p:txBody>
          <a:bodyPr vert="horz" lIns="91439" tIns="45720" rIns="91439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790" y="1057975"/>
            <a:ext cx="8242857" cy="3574640"/>
          </a:xfrm>
          <a:prstGeom prst="rect">
            <a:avLst/>
          </a:prstGeom>
        </p:spPr>
        <p:txBody>
          <a:bodyPr vert="horz" lIns="91439" tIns="45720" rIns="91439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49249" y="4774371"/>
            <a:ext cx="450328" cy="273844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r">
              <a:defRPr sz="90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pPr defTabSz="914283"/>
            <a:fld id="{81BF0B4E-CE60-AB48-9D7E-4434414A7C38}" type="slidenum">
              <a:rPr lang="en-US" smtClean="0">
                <a:solidFill>
                  <a:srgbClr val="FFFFFF"/>
                </a:solidFill>
                <a:ea typeface="Helvetica"/>
                <a:sym typeface="Helvetica"/>
              </a:rPr>
              <a:pPr defTabSz="914283"/>
              <a:t>‹#›</a:t>
            </a:fld>
            <a:endParaRPr lang="en-US" dirty="0">
              <a:solidFill>
                <a:srgbClr val="FFFFFF"/>
              </a:solidFill>
              <a:ea typeface="Helvetica"/>
              <a:sym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14" y="4767264"/>
            <a:ext cx="5383213" cy="273844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r">
              <a:defRPr sz="1200" b="1">
                <a:solidFill>
                  <a:srgbClr val="FF9357"/>
                </a:solidFill>
                <a:latin typeface="Verdana"/>
                <a:cs typeface="Verdana"/>
              </a:defRPr>
            </a:lvl1pPr>
          </a:lstStyle>
          <a:p>
            <a:pPr defTabSz="914283"/>
            <a:endParaRPr lang="en-US" dirty="0">
              <a:ea typeface="Helvetica"/>
              <a:sym typeface="Helvetica"/>
            </a:endParaRPr>
          </a:p>
        </p:txBody>
      </p:sp>
      <p:pic>
        <p:nvPicPr>
          <p:cNvPr id="8" name="Picture 7" descr="vx160477_01F_JAN_MedEdACTION_PPT_BG_orange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77"/>
          <a:stretch/>
        </p:blipFill>
        <p:spPr>
          <a:xfrm>
            <a:off x="0" y="12"/>
            <a:ext cx="9144000" cy="10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7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</p:sldLayoutIdLst>
  <p:hf hdr="0" dt="0"/>
  <p:txStyles>
    <p:titleStyle>
      <a:lvl1pPr algn="l" defTabSz="457196" rtl="0" eaLnBrk="1" latinLnBrk="0" hangingPunct="1">
        <a:spcBef>
          <a:spcPct val="0"/>
        </a:spcBef>
        <a:buNone/>
        <a:defRPr sz="2500" b="1" kern="1200" baseline="0">
          <a:solidFill>
            <a:schemeClr val="accent2"/>
          </a:solidFill>
          <a:latin typeface="Verdana"/>
          <a:ea typeface="+mj-ea"/>
          <a:cs typeface="Verdana"/>
        </a:defRPr>
      </a:lvl1pPr>
    </p:titleStyle>
    <p:bodyStyle>
      <a:lvl1pPr marL="342898" indent="-342898" algn="l" defTabSz="457196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44" indent="-285748" algn="l" defTabSz="457196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2991" indent="-228598" algn="l" defTabSz="457196" rtl="0" eaLnBrk="1" latinLnBrk="0" hangingPunct="1">
        <a:spcBef>
          <a:spcPct val="20000"/>
        </a:spcBef>
        <a:buFont typeface="Wingdings" charset="2"/>
        <a:buChar char="§"/>
        <a:defRPr sz="12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187" indent="-228598" algn="l" defTabSz="457196" rtl="0" eaLnBrk="1" latinLnBrk="0" hangingPunct="1">
        <a:spcBef>
          <a:spcPct val="20000"/>
        </a:spcBef>
        <a:buFont typeface="Arial"/>
        <a:buChar char="–"/>
        <a:defRPr sz="1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383" indent="-228598" algn="l" defTabSz="45719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580" indent="-228598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6" indent="-228598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72" indent="-228598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9" indent="-228598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9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5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4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4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85800" y="3"/>
            <a:ext cx="8229600" cy="688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Texte du titre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85800" y="857250"/>
            <a:ext cx="8229600" cy="4286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2pPr marL="783590" indent="-285750">
              <a:buClr>
                <a:srgbClr val="D6D7FF"/>
              </a:buClr>
              <a:buSzPct val="85000"/>
              <a:defRPr sz="2600"/>
            </a:lvl2pPr>
            <a:lvl3pPr marL="1183639" indent="-228600">
              <a:spcBef>
                <a:spcPts val="500"/>
              </a:spcBef>
              <a:buClr>
                <a:srgbClr val="FFFED5"/>
              </a:buClr>
              <a:buSzPct val="80000"/>
              <a:defRPr sz="2400"/>
            </a:lvl3pPr>
            <a:lvl4pPr marL="1640839" indent="-228600">
              <a:spcBef>
                <a:spcPts val="400"/>
              </a:spcBef>
              <a:buClrTx/>
              <a:buFontTx/>
              <a:buChar char="–"/>
              <a:defRPr sz="2000"/>
            </a:lvl4pPr>
            <a:lvl5pPr marL="2098039" indent="-228600">
              <a:spcBef>
                <a:spcPts val="400"/>
              </a:spcBef>
              <a:buClrTx/>
              <a:buFontTx/>
              <a:buChar char="»"/>
              <a:defRPr sz="2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7816856" y="4843462"/>
            <a:ext cx="368290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584180">
              <a:defRPr>
                <a:solidFill>
                  <a:srgbClr val="E4E4E4"/>
                </a:solidFill>
                <a:uFill>
                  <a:solidFill>
                    <a:srgbClr val="E4E4E4"/>
                  </a:solidFill>
                </a:u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pPr hangingPunct="0"/>
            <a:fld id="{86CB4B4D-7CA3-9044-876B-883B54F8677D}" type="slidenum">
              <a:rPr sz="1200" kern="0">
                <a:latin typeface="Verdana"/>
                <a:ea typeface="Verdana"/>
                <a:cs typeface="Verdana"/>
              </a:rPr>
              <a:pPr hangingPunct="0"/>
              <a:t>‹#›</a:t>
            </a:fld>
            <a:endParaRPr sz="1200" kern="0"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4067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  <p:sldLayoutId id="2147484092" r:id="rId13"/>
    <p:sldLayoutId id="2147484093" r:id="rId14"/>
    <p:sldLayoutId id="2147484094" r:id="rId15"/>
    <p:sldLayoutId id="2147484095" r:id="rId16"/>
    <p:sldLayoutId id="2147484096" r:id="rId17"/>
    <p:sldLayoutId id="2147484097" r:id="rId18"/>
    <p:sldLayoutId id="2147484098" r:id="rId19"/>
    <p:sldLayoutId id="2147484099" r:id="rId20"/>
    <p:sldLayoutId id="2147484100" r:id="rId21"/>
    <p:sldLayoutId id="2147484101" r:id="rId22"/>
    <p:sldLayoutId id="2147484102" r:id="rId23"/>
    <p:sldLayoutId id="2147484103" r:id="rId24"/>
    <p:sldLayoutId id="2147484104" r:id="rId25"/>
    <p:sldLayoutId id="2147484105" r:id="rId26"/>
    <p:sldLayoutId id="2147484106" r:id="rId27"/>
    <p:sldLayoutId id="2147484107" r:id="rId28"/>
    <p:sldLayoutId id="2147484108" r:id="rId29"/>
    <p:sldLayoutId id="2147484109" r:id="rId30"/>
    <p:sldLayoutId id="2147484110" r:id="rId31"/>
    <p:sldLayoutId id="2147484111" r:id="rId32"/>
    <p:sldLayoutId id="2147484112" r:id="rId33"/>
    <p:sldLayoutId id="2147484113" r:id="rId34"/>
    <p:sldLayoutId id="2147484114" r:id="rId35"/>
    <p:sldLayoutId id="2147484115" r:id="rId36"/>
    <p:sldLayoutId id="2147484116" r:id="rId37"/>
    <p:sldLayoutId id="2147484117" r:id="rId38"/>
    <p:sldLayoutId id="2147484118" r:id="rId39"/>
    <p:sldLayoutId id="2147484119" r:id="rId40"/>
    <p:sldLayoutId id="2147484120" r:id="rId41"/>
    <p:sldLayoutId id="2147484121" r:id="rId42"/>
    <p:sldLayoutId id="2147484122" r:id="rId43"/>
    <p:sldLayoutId id="2147484123" r:id="rId44"/>
    <p:sldLayoutId id="2147484124" r:id="rId45"/>
    <p:sldLayoutId id="2147484126" r:id="rId46"/>
    <p:sldLayoutId id="2147484127" r:id="rId47"/>
    <p:sldLayoutId id="2147484128" r:id="rId48"/>
    <p:sldLayoutId id="2147484129" r:id="rId49"/>
    <p:sldLayoutId id="2147484130" r:id="rId50"/>
    <p:sldLayoutId id="2147484131" r:id="rId51"/>
    <p:sldLayoutId id="2147484132" r:id="rId52"/>
    <p:sldLayoutId id="2147484133" r:id="rId53"/>
    <p:sldLayoutId id="2147484134" r:id="rId54"/>
    <p:sldLayoutId id="2147484135" r:id="rId55"/>
    <p:sldLayoutId id="2147484136" r:id="rId56"/>
    <p:sldLayoutId id="2147484137" r:id="rId57"/>
    <p:sldLayoutId id="2147484138" r:id="rId58"/>
    <p:sldLayoutId id="2147484139" r:id="rId59"/>
    <p:sldLayoutId id="2147484140" r:id="rId60"/>
    <p:sldLayoutId id="2147484141" r:id="rId61"/>
    <p:sldLayoutId id="2147484142" r:id="rId62"/>
    <p:sldLayoutId id="2147484143" r:id="rId63"/>
    <p:sldLayoutId id="2147484144" r:id="rId64"/>
    <p:sldLayoutId id="2147484145" r:id="rId65"/>
    <p:sldLayoutId id="2147484146" r:id="rId66"/>
    <p:sldLayoutId id="2147484147" r:id="rId67"/>
    <p:sldLayoutId id="2147484148" r:id="rId68"/>
    <p:sldLayoutId id="2147484149" r:id="rId69"/>
    <p:sldLayoutId id="2147484150" r:id="rId70"/>
    <p:sldLayoutId id="2147484151" r:id="rId71"/>
    <p:sldLayoutId id="2147484152" r:id="rId72"/>
    <p:sldLayoutId id="2147484153" r:id="rId73"/>
    <p:sldLayoutId id="2147484154" r:id="rId74"/>
    <p:sldLayoutId id="2147484155" r:id="rId75"/>
    <p:sldLayoutId id="2147484156" r:id="rId76"/>
    <p:sldLayoutId id="2147484157" r:id="rId77"/>
    <p:sldLayoutId id="2147484158" r:id="rId78"/>
    <p:sldLayoutId id="2147484159" r:id="rId79"/>
    <p:sldLayoutId id="2147484160" r:id="rId80"/>
    <p:sldLayoutId id="2147484161" r:id="rId81"/>
    <p:sldLayoutId id="2147484162" r:id="rId82"/>
    <p:sldLayoutId id="2147484163" r:id="rId83"/>
    <p:sldLayoutId id="2147484164" r:id="rId84"/>
    <p:sldLayoutId id="2147484165" r:id="rId85"/>
    <p:sldLayoutId id="2147484166" r:id="rId86"/>
    <p:sldLayoutId id="2147484167" r:id="rId87"/>
    <p:sldLayoutId id="2147484168" r:id="rId88"/>
    <p:sldLayoutId id="2147484169" r:id="rId89"/>
    <p:sldLayoutId id="2147484170" r:id="rId90"/>
    <p:sldLayoutId id="2147484171" r:id="rId91"/>
    <p:sldLayoutId id="2147484172" r:id="rId92"/>
    <p:sldLayoutId id="2147484173" r:id="rId93"/>
    <p:sldLayoutId id="2147484174" r:id="rId94"/>
    <p:sldLayoutId id="2147484175" r:id="rId95"/>
    <p:sldLayoutId id="2147484176" r:id="rId96"/>
    <p:sldLayoutId id="2147484177" r:id="rId97"/>
    <p:sldLayoutId id="2147484178" r:id="rId98"/>
    <p:sldLayoutId id="2147484179" r:id="rId99"/>
    <p:sldLayoutId id="2147484180" r:id="rId100"/>
    <p:sldLayoutId id="2147484181" r:id="rId101"/>
    <p:sldLayoutId id="2147484182" r:id="rId102"/>
    <p:sldLayoutId id="2147484183" r:id="rId103"/>
    <p:sldLayoutId id="2147484184" r:id="rId104"/>
    <p:sldLayoutId id="2147484185" r:id="rId105"/>
    <p:sldLayoutId id="2147484186" r:id="rId106"/>
    <p:sldLayoutId id="2147484187" r:id="rId107"/>
    <p:sldLayoutId id="2147484188" r:id="rId108"/>
    <p:sldLayoutId id="2147484189" r:id="rId109"/>
    <p:sldLayoutId id="2147484190" r:id="rId110"/>
    <p:sldLayoutId id="2147484191" r:id="rId111"/>
    <p:sldLayoutId id="2147484192" r:id="rId112"/>
    <p:sldLayoutId id="2147484193" r:id="rId113"/>
    <p:sldLayoutId id="2147484194" r:id="rId114"/>
    <p:sldLayoutId id="2147484195" r:id="rId115"/>
    <p:sldLayoutId id="2147484196" r:id="rId116"/>
    <p:sldLayoutId id="2147484197" r:id="rId117"/>
    <p:sldLayoutId id="2147484198" r:id="rId118"/>
    <p:sldLayoutId id="2147484199" r:id="rId119"/>
    <p:sldLayoutId id="2147484200" r:id="rId120"/>
    <p:sldLayoutId id="2147484201" r:id="rId121"/>
    <p:sldLayoutId id="2147484202" r:id="rId122"/>
    <p:sldLayoutId id="2147484203" r:id="rId123"/>
    <p:sldLayoutId id="2147484204" r:id="rId124"/>
    <p:sldLayoutId id="2147484205" r:id="rId125"/>
    <p:sldLayoutId id="2147484206" r:id="rId126"/>
    <p:sldLayoutId id="2147484207" r:id="rId127"/>
    <p:sldLayoutId id="2147484208" r:id="rId128"/>
    <p:sldLayoutId id="2147484209" r:id="rId129"/>
    <p:sldLayoutId id="2147484210" r:id="rId130"/>
    <p:sldLayoutId id="2147484211" r:id="rId131"/>
    <p:sldLayoutId id="2147484212" r:id="rId132"/>
    <p:sldLayoutId id="2147484213" r:id="rId133"/>
    <p:sldLayoutId id="2147484214" r:id="rId134"/>
    <p:sldLayoutId id="2147484215" r:id="rId135"/>
    <p:sldLayoutId id="2147484216" r:id="rId136"/>
    <p:sldLayoutId id="2147484217" r:id="rId137"/>
    <p:sldLayoutId id="2147484218" r:id="rId138"/>
    <p:sldLayoutId id="2147484219" r:id="rId139"/>
    <p:sldLayoutId id="2147484220" r:id="rId140"/>
    <p:sldLayoutId id="2147484221" r:id="rId141"/>
    <p:sldLayoutId id="2147484222" r:id="rId142"/>
    <p:sldLayoutId id="2147484223" r:id="rId143"/>
    <p:sldLayoutId id="2147484224" r:id="rId144"/>
    <p:sldLayoutId id="2147484225" r:id="rId145"/>
    <p:sldLayoutId id="2147484226" r:id="rId146"/>
    <p:sldLayoutId id="2147484227" r:id="rId147"/>
    <p:sldLayoutId id="2147484228" r:id="rId148"/>
    <p:sldLayoutId id="2147484229" r:id="rId149"/>
    <p:sldLayoutId id="2147484230" r:id="rId150"/>
    <p:sldLayoutId id="2147484231" r:id="rId151"/>
    <p:sldLayoutId id="2147484232" r:id="rId152"/>
    <p:sldLayoutId id="2147484233" r:id="rId153"/>
    <p:sldLayoutId id="2147484234" r:id="rId154"/>
    <p:sldLayoutId id="2147484235" r:id="rId155"/>
    <p:sldLayoutId id="2147484236" r:id="rId156"/>
    <p:sldLayoutId id="2147484237" r:id="rId157"/>
    <p:sldLayoutId id="2147484238" r:id="rId158"/>
    <p:sldLayoutId id="2147484239" r:id="rId159"/>
    <p:sldLayoutId id="2147484240" r:id="rId160"/>
    <p:sldLayoutId id="2147484241" r:id="rId161"/>
    <p:sldLayoutId id="2147484242" r:id="rId162"/>
    <p:sldLayoutId id="2147484243" r:id="rId163"/>
    <p:sldLayoutId id="2147484244" r:id="rId164"/>
    <p:sldLayoutId id="2147484245" r:id="rId165"/>
    <p:sldLayoutId id="2147484246" r:id="rId166"/>
    <p:sldLayoutId id="2147484247" r:id="rId167"/>
    <p:sldLayoutId id="2147484248" r:id="rId168"/>
    <p:sldLayoutId id="2147484249" r:id="rId169"/>
    <p:sldLayoutId id="2147484250" r:id="rId170"/>
    <p:sldLayoutId id="2147484251" r:id="rId171"/>
    <p:sldLayoutId id="2147484252" r:id="rId172"/>
    <p:sldLayoutId id="2147484253" r:id="rId173"/>
    <p:sldLayoutId id="2147484254" r:id="rId174"/>
    <p:sldLayoutId id="2147484255" r:id="rId175"/>
    <p:sldLayoutId id="2147484256" r:id="rId176"/>
    <p:sldLayoutId id="2147484257" r:id="rId177"/>
    <p:sldLayoutId id="2147484258" r:id="rId178"/>
    <p:sldLayoutId id="2147484259" r:id="rId179"/>
    <p:sldLayoutId id="2147484260" r:id="rId180"/>
    <p:sldLayoutId id="2147484261" r:id="rId181"/>
    <p:sldLayoutId id="2147484262" r:id="rId182"/>
    <p:sldLayoutId id="2147484263" r:id="rId183"/>
    <p:sldLayoutId id="2147484264" r:id="rId184"/>
    <p:sldLayoutId id="2147484265" r:id="rId185"/>
    <p:sldLayoutId id="2147484266" r:id="rId186"/>
    <p:sldLayoutId id="2147484267" r:id="rId187"/>
    <p:sldLayoutId id="2147484268" r:id="rId188"/>
    <p:sldLayoutId id="2147484269" r:id="rId189"/>
    <p:sldLayoutId id="2147484270" r:id="rId190"/>
    <p:sldLayoutId id="2147484271" r:id="rId191"/>
    <p:sldLayoutId id="2147484272" r:id="rId192"/>
    <p:sldLayoutId id="2147484273" r:id="rId193"/>
    <p:sldLayoutId id="2147484274" r:id="rId194"/>
    <p:sldLayoutId id="2147484275" r:id="rId195"/>
    <p:sldLayoutId id="2147484276" r:id="rId196"/>
    <p:sldLayoutId id="2147484277" r:id="rId197"/>
    <p:sldLayoutId id="2147484278" r:id="rId198"/>
    <p:sldLayoutId id="2147484279" r:id="rId199"/>
    <p:sldLayoutId id="2147484280" r:id="rId200"/>
    <p:sldLayoutId id="2147484281" r:id="rId201"/>
    <p:sldLayoutId id="2147484282" r:id="rId202"/>
    <p:sldLayoutId id="2147484283" r:id="rId203"/>
    <p:sldLayoutId id="2147484284" r:id="rId204"/>
    <p:sldLayoutId id="2147484285" r:id="rId205"/>
    <p:sldLayoutId id="2147484286" r:id="rId206"/>
    <p:sldLayoutId id="2147484287" r:id="rId207"/>
    <p:sldLayoutId id="2147484288" r:id="rId208"/>
    <p:sldLayoutId id="2147484289" r:id="rId209"/>
    <p:sldLayoutId id="2147484290" r:id="rId210"/>
    <p:sldLayoutId id="2147484291" r:id="rId211"/>
    <p:sldLayoutId id="2147484292" r:id="rId212"/>
    <p:sldLayoutId id="2147484293" r:id="rId213"/>
    <p:sldLayoutId id="2147484294" r:id="rId214"/>
    <p:sldLayoutId id="2147484296" r:id="rId215"/>
    <p:sldLayoutId id="2147484297" r:id="rId216"/>
    <p:sldLayoutId id="2147484298" r:id="rId217"/>
    <p:sldLayoutId id="2147484299" r:id="rId218"/>
    <p:sldLayoutId id="2147484300" r:id="rId219"/>
    <p:sldLayoutId id="2147484301" r:id="rId220"/>
    <p:sldLayoutId id="2147484302" r:id="rId221"/>
    <p:sldLayoutId id="2147484303" r:id="rId222"/>
    <p:sldLayoutId id="2147484304" r:id="rId223"/>
    <p:sldLayoutId id="2147484305" r:id="rId224"/>
    <p:sldLayoutId id="2147484306" r:id="rId225"/>
    <p:sldLayoutId id="2147484307" r:id="rId226"/>
    <p:sldLayoutId id="2147484308" r:id="rId227"/>
    <p:sldLayoutId id="2147484309" r:id="rId228"/>
    <p:sldLayoutId id="2147484310" r:id="rId229"/>
    <p:sldLayoutId id="2147484311" r:id="rId230"/>
    <p:sldLayoutId id="2147484312" r:id="rId231"/>
    <p:sldLayoutId id="2147484313" r:id="rId232"/>
    <p:sldLayoutId id="2147484314" r:id="rId233"/>
    <p:sldLayoutId id="2147484315" r:id="rId234"/>
    <p:sldLayoutId id="2147484316" r:id="rId235"/>
    <p:sldLayoutId id="2147484317" r:id="rId236"/>
    <p:sldLayoutId id="2147484318" r:id="rId237"/>
    <p:sldLayoutId id="2147484319" r:id="rId238"/>
  </p:sldLayoutIdLst>
  <p:transition xmlns:p14="http://schemas.microsoft.com/office/powerpoint/2010/main" spd="med"/>
  <p:txStyles>
    <p:titleStyle>
      <a:lvl1pPr marL="40639" marR="40639" indent="0" algn="l" defTabSz="9143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6A4976"/>
          </a:solidFill>
          <a:uFill>
            <a:solidFill>
              <a:srgbClr val="6A4976"/>
            </a:solidFill>
          </a:uFill>
          <a:latin typeface="+mn-lt"/>
          <a:ea typeface="+mn-ea"/>
          <a:cs typeface="+mn-cs"/>
          <a:sym typeface="Verdana"/>
        </a:defRPr>
      </a:lvl1pPr>
      <a:lvl2pPr marL="40639" marR="40639" indent="228592" algn="l" defTabSz="9143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6A4976"/>
          </a:solidFill>
          <a:uFill>
            <a:solidFill>
              <a:srgbClr val="6A4976"/>
            </a:solidFill>
          </a:uFill>
          <a:latin typeface="+mn-lt"/>
          <a:ea typeface="+mn-ea"/>
          <a:cs typeface="+mn-cs"/>
          <a:sym typeface="Verdana"/>
        </a:defRPr>
      </a:lvl2pPr>
      <a:lvl3pPr marL="40639" marR="40639" indent="457185" algn="l" defTabSz="9143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6A4976"/>
          </a:solidFill>
          <a:uFill>
            <a:solidFill>
              <a:srgbClr val="6A4976"/>
            </a:solidFill>
          </a:uFill>
          <a:latin typeface="+mn-lt"/>
          <a:ea typeface="+mn-ea"/>
          <a:cs typeface="+mn-cs"/>
          <a:sym typeface="Verdana"/>
        </a:defRPr>
      </a:lvl3pPr>
      <a:lvl4pPr marL="40639" marR="40639" indent="685778" algn="l" defTabSz="9143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6A4976"/>
          </a:solidFill>
          <a:uFill>
            <a:solidFill>
              <a:srgbClr val="6A4976"/>
            </a:solidFill>
          </a:uFill>
          <a:latin typeface="+mn-lt"/>
          <a:ea typeface="+mn-ea"/>
          <a:cs typeface="+mn-cs"/>
          <a:sym typeface="Verdana"/>
        </a:defRPr>
      </a:lvl4pPr>
      <a:lvl5pPr marL="40639" marR="40639" indent="914372" algn="l" defTabSz="9143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6A4976"/>
          </a:solidFill>
          <a:uFill>
            <a:solidFill>
              <a:srgbClr val="6A4976"/>
            </a:solidFill>
          </a:uFill>
          <a:latin typeface="+mn-lt"/>
          <a:ea typeface="+mn-ea"/>
          <a:cs typeface="+mn-cs"/>
          <a:sym typeface="Verdana"/>
        </a:defRPr>
      </a:lvl5pPr>
      <a:lvl6pPr marL="40639" marR="40639" indent="1142964" algn="l" defTabSz="9143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6A4976"/>
          </a:solidFill>
          <a:uFill>
            <a:solidFill>
              <a:srgbClr val="6A4976"/>
            </a:solidFill>
          </a:uFill>
          <a:latin typeface="+mn-lt"/>
          <a:ea typeface="+mn-ea"/>
          <a:cs typeface="+mn-cs"/>
          <a:sym typeface="Verdana"/>
        </a:defRPr>
      </a:lvl6pPr>
      <a:lvl7pPr marL="40639" marR="40639" indent="1371556" algn="l" defTabSz="9143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6A4976"/>
          </a:solidFill>
          <a:uFill>
            <a:solidFill>
              <a:srgbClr val="6A4976"/>
            </a:solidFill>
          </a:uFill>
          <a:latin typeface="+mn-lt"/>
          <a:ea typeface="+mn-ea"/>
          <a:cs typeface="+mn-cs"/>
          <a:sym typeface="Verdana"/>
        </a:defRPr>
      </a:lvl7pPr>
      <a:lvl8pPr marL="40639" marR="40639" indent="1600148" algn="l" defTabSz="9143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6A4976"/>
          </a:solidFill>
          <a:uFill>
            <a:solidFill>
              <a:srgbClr val="6A4976"/>
            </a:solidFill>
          </a:uFill>
          <a:latin typeface="+mn-lt"/>
          <a:ea typeface="+mn-ea"/>
          <a:cs typeface="+mn-cs"/>
          <a:sym typeface="Verdana"/>
        </a:defRPr>
      </a:lvl8pPr>
      <a:lvl9pPr marL="40639" marR="40639" indent="1828742" algn="l" defTabSz="9143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6A4976"/>
          </a:solidFill>
          <a:uFill>
            <a:solidFill>
              <a:srgbClr val="6A4976"/>
            </a:solidFill>
          </a:uFill>
          <a:latin typeface="+mn-lt"/>
          <a:ea typeface="+mn-ea"/>
          <a:cs typeface="+mn-cs"/>
          <a:sym typeface="Verdana"/>
        </a:defRPr>
      </a:lvl9pPr>
    </p:titleStyle>
    <p:bodyStyle>
      <a:lvl1pPr marL="383528" marR="40639" indent="-342889" algn="l" defTabSz="914372" rtl="0" latinLnBrk="0">
        <a:lnSpc>
          <a:spcPct val="110000"/>
        </a:lnSpc>
        <a:spcBef>
          <a:spcPts val="600"/>
        </a:spcBef>
        <a:spcAft>
          <a:spcPts val="0"/>
        </a:spcAft>
        <a:buClr>
          <a:srgbClr val="FFFFFF"/>
        </a:buClr>
        <a:buSzPct val="100000"/>
        <a:buFont typeface="Wingdings"/>
        <a:buChar char="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Verdana"/>
        </a:defRPr>
      </a:lvl1pPr>
      <a:lvl2pPr marL="805544" marR="40639" indent="-307719" algn="l" defTabSz="914372" rtl="0" latinLnBrk="0">
        <a:lnSpc>
          <a:spcPct val="110000"/>
        </a:lnSpc>
        <a:spcBef>
          <a:spcPts val="600"/>
        </a:spcBef>
        <a:spcAft>
          <a:spcPts val="0"/>
        </a:spcAft>
        <a:buClr>
          <a:srgbClr val="FFFFFF"/>
        </a:buClr>
        <a:buSzPct val="100000"/>
        <a:buFont typeface="Wingdings"/>
        <a:buChar char="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Verdana"/>
        </a:defRPr>
      </a:lvl2pPr>
      <a:lvl3pPr marL="1221699" marR="40639" indent="-266692" algn="l" defTabSz="914372" rtl="0" latinLnBrk="0">
        <a:lnSpc>
          <a:spcPct val="110000"/>
        </a:lnSpc>
        <a:spcBef>
          <a:spcPts val="600"/>
        </a:spcBef>
        <a:spcAft>
          <a:spcPts val="0"/>
        </a:spcAft>
        <a:buClr>
          <a:srgbClr val="FFFFFF"/>
        </a:buClr>
        <a:buSzPct val="100000"/>
        <a:buFont typeface="Wingdings"/>
        <a:buChar char="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Verdana"/>
        </a:defRPr>
      </a:lvl3pPr>
      <a:lvl4pPr marL="1732223" marR="40639" indent="-320029" algn="l" defTabSz="914372" rtl="0" latinLnBrk="0">
        <a:lnSpc>
          <a:spcPct val="110000"/>
        </a:lnSpc>
        <a:spcBef>
          <a:spcPts val="600"/>
        </a:spcBef>
        <a:spcAft>
          <a:spcPts val="0"/>
        </a:spcAft>
        <a:buClr>
          <a:srgbClr val="FFFFFF"/>
        </a:buClr>
        <a:buSzPct val="100000"/>
        <a:buFont typeface="Wingdings"/>
        <a:buChar char="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Verdana"/>
        </a:defRPr>
      </a:lvl4pPr>
      <a:lvl5pPr marL="2189408" marR="40639" indent="-320029" algn="l" defTabSz="914372" rtl="0" latinLnBrk="0">
        <a:lnSpc>
          <a:spcPct val="110000"/>
        </a:lnSpc>
        <a:spcBef>
          <a:spcPts val="600"/>
        </a:spcBef>
        <a:spcAft>
          <a:spcPts val="0"/>
        </a:spcAft>
        <a:buClr>
          <a:srgbClr val="FFFFFF"/>
        </a:buClr>
        <a:buSzPct val="100000"/>
        <a:buFont typeface="Wingdings"/>
        <a:buChar char="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Verdana"/>
        </a:defRPr>
      </a:lvl5pPr>
      <a:lvl6pPr marL="2189408" marR="40639" indent="-320029" algn="l" defTabSz="914372" rtl="0" latinLnBrk="0">
        <a:lnSpc>
          <a:spcPct val="110000"/>
        </a:lnSpc>
        <a:spcBef>
          <a:spcPts val="600"/>
        </a:spcBef>
        <a:spcAft>
          <a:spcPts val="0"/>
        </a:spcAft>
        <a:buClr>
          <a:srgbClr val="FFFFFF"/>
        </a:buClr>
        <a:buSzPct val="100000"/>
        <a:buFont typeface="Wingdings"/>
        <a:buChar char="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Verdana"/>
        </a:defRPr>
      </a:lvl6pPr>
      <a:lvl7pPr marL="2189408" marR="40639" indent="-320029" algn="l" defTabSz="914372" rtl="0" latinLnBrk="0">
        <a:lnSpc>
          <a:spcPct val="110000"/>
        </a:lnSpc>
        <a:spcBef>
          <a:spcPts val="600"/>
        </a:spcBef>
        <a:spcAft>
          <a:spcPts val="0"/>
        </a:spcAft>
        <a:buClr>
          <a:srgbClr val="FFFFFF"/>
        </a:buClr>
        <a:buSzPct val="100000"/>
        <a:buFont typeface="Wingdings"/>
        <a:buChar char="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Verdana"/>
        </a:defRPr>
      </a:lvl7pPr>
      <a:lvl8pPr marL="2189408" marR="40639" indent="-320029" algn="l" defTabSz="914372" rtl="0" latinLnBrk="0">
        <a:lnSpc>
          <a:spcPct val="110000"/>
        </a:lnSpc>
        <a:spcBef>
          <a:spcPts val="600"/>
        </a:spcBef>
        <a:spcAft>
          <a:spcPts val="0"/>
        </a:spcAft>
        <a:buClr>
          <a:srgbClr val="FFFFFF"/>
        </a:buClr>
        <a:buSzPct val="100000"/>
        <a:buFont typeface="Wingdings"/>
        <a:buChar char="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Verdana"/>
        </a:defRPr>
      </a:lvl8pPr>
      <a:lvl9pPr marL="2189408" marR="40639" indent="-320029" algn="l" defTabSz="914372" rtl="0" latinLnBrk="0">
        <a:lnSpc>
          <a:spcPct val="110000"/>
        </a:lnSpc>
        <a:spcBef>
          <a:spcPts val="600"/>
        </a:spcBef>
        <a:spcAft>
          <a:spcPts val="0"/>
        </a:spcAft>
        <a:buClr>
          <a:srgbClr val="FFFFFF"/>
        </a:buClr>
        <a:buSzPct val="100000"/>
        <a:buFont typeface="Wingdings"/>
        <a:buChar char="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Verdana"/>
        </a:defRPr>
      </a:lvl9pPr>
    </p:bodyStyle>
    <p:otherStyle>
      <a:lvl1pPr marL="0" marR="0" indent="0" algn="ctr" defTabSz="5841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E4E4E4"/>
            </a:solidFill>
          </a:uFill>
          <a:latin typeface="+mn-lt"/>
          <a:ea typeface="+mn-ea"/>
          <a:cs typeface="+mn-cs"/>
          <a:sym typeface="Verdana"/>
        </a:defRPr>
      </a:lvl1pPr>
      <a:lvl2pPr marL="0" marR="0" indent="228592" algn="ctr" defTabSz="5841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E4E4E4"/>
            </a:solidFill>
          </a:uFill>
          <a:latin typeface="+mn-lt"/>
          <a:ea typeface="+mn-ea"/>
          <a:cs typeface="+mn-cs"/>
          <a:sym typeface="Verdana"/>
        </a:defRPr>
      </a:lvl2pPr>
      <a:lvl3pPr marL="0" marR="0" indent="457185" algn="ctr" defTabSz="5841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E4E4E4"/>
            </a:solidFill>
          </a:uFill>
          <a:latin typeface="+mn-lt"/>
          <a:ea typeface="+mn-ea"/>
          <a:cs typeface="+mn-cs"/>
          <a:sym typeface="Verdana"/>
        </a:defRPr>
      </a:lvl3pPr>
      <a:lvl4pPr marL="0" marR="0" indent="685778" algn="ctr" defTabSz="5841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E4E4E4"/>
            </a:solidFill>
          </a:uFill>
          <a:latin typeface="+mn-lt"/>
          <a:ea typeface="+mn-ea"/>
          <a:cs typeface="+mn-cs"/>
          <a:sym typeface="Verdana"/>
        </a:defRPr>
      </a:lvl4pPr>
      <a:lvl5pPr marL="0" marR="0" indent="914372" algn="ctr" defTabSz="5841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E4E4E4"/>
            </a:solidFill>
          </a:uFill>
          <a:latin typeface="+mn-lt"/>
          <a:ea typeface="+mn-ea"/>
          <a:cs typeface="+mn-cs"/>
          <a:sym typeface="Verdana"/>
        </a:defRPr>
      </a:lvl5pPr>
      <a:lvl6pPr marL="0" marR="0" indent="1142964" algn="ctr" defTabSz="5841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E4E4E4"/>
            </a:solidFill>
          </a:uFill>
          <a:latin typeface="+mn-lt"/>
          <a:ea typeface="+mn-ea"/>
          <a:cs typeface="+mn-cs"/>
          <a:sym typeface="Verdana"/>
        </a:defRPr>
      </a:lvl6pPr>
      <a:lvl7pPr marL="0" marR="0" indent="1371556" algn="ctr" defTabSz="5841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E4E4E4"/>
            </a:solidFill>
          </a:uFill>
          <a:latin typeface="+mn-lt"/>
          <a:ea typeface="+mn-ea"/>
          <a:cs typeface="+mn-cs"/>
          <a:sym typeface="Verdana"/>
        </a:defRPr>
      </a:lvl7pPr>
      <a:lvl8pPr marL="0" marR="0" indent="1600148" algn="ctr" defTabSz="5841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E4E4E4"/>
            </a:solidFill>
          </a:uFill>
          <a:latin typeface="+mn-lt"/>
          <a:ea typeface="+mn-ea"/>
          <a:cs typeface="+mn-cs"/>
          <a:sym typeface="Verdana"/>
        </a:defRPr>
      </a:lvl8pPr>
      <a:lvl9pPr marL="0" marR="0" indent="1828742" algn="ctr" defTabSz="5841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E4E4E4"/>
            </a:solidFill>
          </a:uFill>
          <a:latin typeface="+mn-lt"/>
          <a:ea typeface="+mn-ea"/>
          <a:cs typeface="+mn-cs"/>
          <a:sym typeface="Verdana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" y="1131094"/>
            <a:ext cx="8572500" cy="301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399355"/>
            <a:ext cx="857250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716969" y="60725"/>
            <a:ext cx="350837" cy="150019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525">
                <a:solidFill>
                  <a:schemeClr val="accent3"/>
                </a:solidFill>
              </a:defRPr>
            </a:lvl1pPr>
          </a:lstStyle>
          <a:p>
            <a:pPr defTabSz="457200"/>
            <a:fld id="{9EDE57E2-A691-1C4A-A145-470C005D1CB8}" type="slidenum">
              <a:rPr lang="en-US" smtClean="0">
                <a:solidFill>
                  <a:srgbClr val="002F6C"/>
                </a:solidFill>
                <a:latin typeface="Verdana"/>
              </a:rPr>
              <a:pPr defTabSz="457200"/>
              <a:t>‹#›</a:t>
            </a:fld>
            <a:endParaRPr lang="en-US" dirty="0">
              <a:solidFill>
                <a:srgbClr val="002F6C"/>
              </a:solidFill>
              <a:latin typeface="Verdana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0428" y="4759024"/>
            <a:ext cx="46683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750" dirty="0">
                <a:solidFill>
                  <a:srgbClr val="FFFFFF"/>
                </a:solidFill>
                <a:latin typeface="Verdana"/>
              </a:rPr>
              <a:t>Presented at the 53</a:t>
            </a:r>
            <a:r>
              <a:rPr lang="en-US" sz="750" baseline="30000" dirty="0">
                <a:solidFill>
                  <a:srgbClr val="FFFFFF"/>
                </a:solidFill>
                <a:latin typeface="Verdana"/>
              </a:rPr>
              <a:t>rd</a:t>
            </a:r>
            <a:r>
              <a:rPr lang="en-US" sz="750" dirty="0">
                <a:solidFill>
                  <a:srgbClr val="FFFFFF"/>
                </a:solidFill>
                <a:latin typeface="Verdana"/>
              </a:rPr>
              <a:t> Annual Meeting of the European Association for the Study of Diabetes; </a:t>
            </a:r>
          </a:p>
          <a:p>
            <a:pPr defTabSz="457200"/>
            <a:r>
              <a:rPr lang="en-US" sz="750" dirty="0">
                <a:solidFill>
                  <a:srgbClr val="FFFFFF"/>
                </a:solidFill>
                <a:latin typeface="Verdana"/>
              </a:rPr>
              <a:t>15 September 2017; Lisbon, Portugal.</a:t>
            </a:r>
          </a:p>
        </p:txBody>
      </p:sp>
    </p:spTree>
    <p:extLst>
      <p:ext uri="{BB962C8B-B14F-4D97-AF65-F5344CB8AC3E}">
        <p14:creationId xmlns:p14="http://schemas.microsoft.com/office/powerpoint/2010/main" val="63094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  <p:sldLayoutId id="2147484430" r:id="rId11"/>
    <p:sldLayoutId id="2147484431" r:id="rId12"/>
    <p:sldLayoutId id="2147484432" r:id="rId13"/>
    <p:sldLayoutId id="2147484433" r:id="rId14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950" b="1" i="0" u="none">
          <a:solidFill>
            <a:srgbClr val="09357A"/>
          </a:solidFill>
          <a:latin typeface="+mj-lt"/>
          <a:ea typeface="ＭＳ Ｐゴシック" pitchFamily="42" charset="-128"/>
          <a:cs typeface="ＭＳ Ｐゴシック" pitchFamily="4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accent1"/>
          </a:solidFill>
          <a:latin typeface="Verdana" charset="0"/>
          <a:ea typeface="ＭＳ Ｐゴシック" pitchFamily="42" charset="-128"/>
          <a:cs typeface="ＭＳ Ｐゴシック" pitchFamily="4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accent1"/>
          </a:solidFill>
          <a:latin typeface="Verdana" charset="0"/>
          <a:ea typeface="ＭＳ Ｐゴシック" pitchFamily="42" charset="-128"/>
          <a:cs typeface="ＭＳ Ｐゴシック" pitchFamily="4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accent1"/>
          </a:solidFill>
          <a:latin typeface="Verdana" charset="0"/>
          <a:ea typeface="ＭＳ Ｐゴシック" pitchFamily="42" charset="-128"/>
          <a:cs typeface="ＭＳ Ｐゴシック" pitchFamily="4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accent1"/>
          </a:solidFill>
          <a:latin typeface="Verdana" charset="0"/>
          <a:ea typeface="ＭＳ Ｐゴシック" pitchFamily="42" charset="-128"/>
          <a:cs typeface="ＭＳ Ｐゴシック" pitchFamily="42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folHlink"/>
          </a:solidFill>
          <a:latin typeface="Verdana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folHlink"/>
          </a:solidFill>
          <a:latin typeface="Verdana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folHlink"/>
          </a:solidFill>
          <a:latin typeface="Verdana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folHlink"/>
          </a:solidFill>
          <a:latin typeface="Verdana" charset="0"/>
        </a:defRPr>
      </a:lvl9pPr>
    </p:titleStyle>
    <p:bodyStyle>
      <a:lvl1pPr marL="172641" indent="-172641" algn="l" rtl="0" eaLnBrk="1" fontAlgn="base" hangingPunct="1">
        <a:spcBef>
          <a:spcPts val="900"/>
        </a:spcBef>
        <a:spcAft>
          <a:spcPct val="0"/>
        </a:spcAft>
        <a:buClr>
          <a:srgbClr val="00BDF2"/>
        </a:buClr>
        <a:buChar char="•"/>
        <a:defRPr sz="1500">
          <a:solidFill>
            <a:srgbClr val="000000"/>
          </a:solidFill>
          <a:latin typeface="+mn-lt"/>
          <a:ea typeface="ＭＳ Ｐゴシック" pitchFamily="42" charset="-128"/>
          <a:cs typeface="ＭＳ Ｐゴシック" pitchFamily="42" charset="-128"/>
        </a:defRPr>
      </a:lvl1pPr>
      <a:lvl2pPr marL="427435" indent="-170260" algn="l" rtl="0" eaLnBrk="1" fontAlgn="base" hangingPunct="1">
        <a:spcBef>
          <a:spcPts val="450"/>
        </a:spcBef>
        <a:spcAft>
          <a:spcPct val="0"/>
        </a:spcAft>
        <a:buClr>
          <a:srgbClr val="00BDF2"/>
        </a:buClr>
        <a:buChar char="–"/>
        <a:defRPr b="0" i="0" u="none">
          <a:solidFill>
            <a:srgbClr val="000000"/>
          </a:solidFill>
          <a:latin typeface="+mn-lt"/>
          <a:ea typeface="ＭＳ Ｐゴシック" pitchFamily="42" charset="-128"/>
        </a:defRPr>
      </a:lvl2pPr>
      <a:lvl3pPr marL="684610" indent="-170260" algn="l" rtl="0" eaLnBrk="1" fontAlgn="base" hangingPunct="1">
        <a:spcBef>
          <a:spcPts val="225"/>
        </a:spcBef>
        <a:spcAft>
          <a:spcPct val="0"/>
        </a:spcAft>
        <a:buClr>
          <a:srgbClr val="00BDF2"/>
        </a:buClr>
        <a:buChar char="•"/>
        <a:defRPr sz="1200">
          <a:solidFill>
            <a:srgbClr val="000000"/>
          </a:solidFill>
          <a:latin typeface="+mn-lt"/>
          <a:ea typeface="ＭＳ Ｐゴシック" pitchFamily="42" charset="-128"/>
        </a:defRPr>
      </a:lvl3pPr>
      <a:lvl4pPr marL="939404" indent="-165497" algn="l" rtl="0" eaLnBrk="1" fontAlgn="base" hangingPunct="1">
        <a:spcBef>
          <a:spcPts val="150"/>
        </a:spcBef>
        <a:spcAft>
          <a:spcPct val="0"/>
        </a:spcAft>
        <a:buClr>
          <a:srgbClr val="00BDF2"/>
        </a:buClr>
        <a:buChar char="–"/>
        <a:defRPr sz="1050">
          <a:solidFill>
            <a:srgbClr val="000000"/>
          </a:solidFill>
          <a:latin typeface="+mn-lt"/>
          <a:ea typeface="ＭＳ Ｐゴシック" pitchFamily="42" charset="-128"/>
        </a:defRPr>
      </a:lvl4pPr>
      <a:lvl5pPr marL="1201341" indent="-172641" algn="l" rtl="0" eaLnBrk="1" fontAlgn="base" hangingPunct="1">
        <a:spcBef>
          <a:spcPts val="75"/>
        </a:spcBef>
        <a:spcAft>
          <a:spcPct val="0"/>
        </a:spcAft>
        <a:buClr>
          <a:srgbClr val="00BDF2"/>
        </a:buClr>
        <a:buFont typeface="Arial" pitchFamily="-105" charset="0"/>
        <a:buChar char="•"/>
        <a:defRPr sz="900">
          <a:solidFill>
            <a:srgbClr val="000000"/>
          </a:solidFill>
          <a:latin typeface="+mn-lt"/>
          <a:ea typeface="ＭＳ Ｐゴシック" pitchFamily="42" charset="-128"/>
        </a:defRPr>
      </a:lvl5pPr>
      <a:lvl6pPr marL="1545431" indent="-172641" algn="l" rtl="0" eaLnBrk="1" fontAlgn="base" hangingPunct="1">
        <a:spcBef>
          <a:spcPct val="25000"/>
        </a:spcBef>
        <a:spcAft>
          <a:spcPct val="0"/>
        </a:spcAft>
        <a:buClr>
          <a:schemeClr val="folHlink"/>
        </a:buClr>
        <a:buChar char="»"/>
        <a:defRPr sz="900">
          <a:solidFill>
            <a:schemeClr val="tx1"/>
          </a:solidFill>
          <a:latin typeface="+mn-lt"/>
        </a:defRPr>
      </a:lvl6pPr>
      <a:lvl7pPr marL="1888331" indent="-172641" algn="l" rtl="0" eaLnBrk="1" fontAlgn="base" hangingPunct="1">
        <a:spcBef>
          <a:spcPct val="25000"/>
        </a:spcBef>
        <a:spcAft>
          <a:spcPct val="0"/>
        </a:spcAft>
        <a:buClr>
          <a:schemeClr val="folHlink"/>
        </a:buClr>
        <a:buChar char="»"/>
        <a:defRPr sz="900">
          <a:solidFill>
            <a:schemeClr val="tx1"/>
          </a:solidFill>
          <a:latin typeface="+mn-lt"/>
        </a:defRPr>
      </a:lvl7pPr>
      <a:lvl8pPr marL="2231231" indent="-172641" algn="l" rtl="0" eaLnBrk="1" fontAlgn="base" hangingPunct="1">
        <a:spcBef>
          <a:spcPct val="25000"/>
        </a:spcBef>
        <a:spcAft>
          <a:spcPct val="0"/>
        </a:spcAft>
        <a:buClr>
          <a:schemeClr val="folHlink"/>
        </a:buClr>
        <a:buChar char="»"/>
        <a:defRPr sz="900">
          <a:solidFill>
            <a:schemeClr val="tx1"/>
          </a:solidFill>
          <a:latin typeface="+mn-lt"/>
        </a:defRPr>
      </a:lvl8pPr>
      <a:lvl9pPr marL="2574131" indent="-172641" algn="l" rtl="0" eaLnBrk="1" fontAlgn="base" hangingPunct="1">
        <a:spcBef>
          <a:spcPct val="25000"/>
        </a:spcBef>
        <a:spcAft>
          <a:spcPct val="0"/>
        </a:spcAft>
        <a:buClr>
          <a:schemeClr val="folHlink"/>
        </a:buClr>
        <a:buChar char="»"/>
        <a:defRPr sz="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440">
          <p15:clr>
            <a:srgbClr val="F26B43"/>
          </p15:clr>
        </p15:guide>
        <p15:guide id="4" pos="2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" y="1131094"/>
            <a:ext cx="8572500" cy="301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399355"/>
            <a:ext cx="857250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716969" y="60725"/>
            <a:ext cx="350837" cy="150019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525">
                <a:solidFill>
                  <a:schemeClr val="accent3"/>
                </a:solidFill>
              </a:defRPr>
            </a:lvl1pPr>
          </a:lstStyle>
          <a:p>
            <a:pPr defTabSz="457200"/>
            <a:fld id="{9EDE57E2-A691-1C4A-A145-470C005D1CB8}" type="slidenum">
              <a:rPr lang="en-US" smtClean="0">
                <a:solidFill>
                  <a:srgbClr val="002F6C"/>
                </a:solidFill>
                <a:latin typeface="Verdana"/>
              </a:rPr>
              <a:pPr defTabSz="457200"/>
              <a:t>‹#›</a:t>
            </a:fld>
            <a:endParaRPr lang="en-US" dirty="0">
              <a:solidFill>
                <a:srgbClr val="002F6C"/>
              </a:solidFill>
              <a:latin typeface="Verdana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0428" y="4759024"/>
            <a:ext cx="46683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CA" sz="750" dirty="0">
                <a:solidFill>
                  <a:srgbClr val="FFFFFF"/>
                </a:solidFill>
                <a:latin typeface="Verdana"/>
              </a:rPr>
              <a:t>Présenté lors de la 53</a:t>
            </a:r>
            <a:r>
              <a:rPr lang="fr-CA" sz="750" baseline="30000" dirty="0">
                <a:solidFill>
                  <a:srgbClr val="FFFFFF"/>
                </a:solidFill>
                <a:latin typeface="Verdana"/>
              </a:rPr>
              <a:t>e</a:t>
            </a:r>
            <a:r>
              <a:rPr lang="fr-CA" sz="750" dirty="0">
                <a:solidFill>
                  <a:srgbClr val="FFFFFF"/>
                </a:solidFill>
                <a:latin typeface="Verdana"/>
              </a:rPr>
              <a:t> réunion annuelle de l’European Association for the Study of Diabetes; </a:t>
            </a:r>
          </a:p>
          <a:p>
            <a:pPr defTabSz="457200"/>
            <a:r>
              <a:rPr lang="fr-CA" sz="750" dirty="0">
                <a:solidFill>
                  <a:srgbClr val="FFFFFF"/>
                </a:solidFill>
                <a:latin typeface="Verdana"/>
              </a:rPr>
              <a:t>15 septembre 2017; Lisbonne (Portugal).</a:t>
            </a:r>
          </a:p>
        </p:txBody>
      </p:sp>
    </p:spTree>
    <p:extLst>
      <p:ext uri="{BB962C8B-B14F-4D97-AF65-F5344CB8AC3E}">
        <p14:creationId xmlns:p14="http://schemas.microsoft.com/office/powerpoint/2010/main" val="409153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37" r:id="rId2"/>
    <p:sldLayoutId id="2147484438" r:id="rId3"/>
    <p:sldLayoutId id="2147484439" r:id="rId4"/>
    <p:sldLayoutId id="2147484440" r:id="rId5"/>
    <p:sldLayoutId id="2147484441" r:id="rId6"/>
    <p:sldLayoutId id="2147484442" r:id="rId7"/>
    <p:sldLayoutId id="2147484443" r:id="rId8"/>
    <p:sldLayoutId id="2147484444" r:id="rId9"/>
    <p:sldLayoutId id="2147484445" r:id="rId10"/>
    <p:sldLayoutId id="2147484446" r:id="rId11"/>
    <p:sldLayoutId id="2147484447" r:id="rId12"/>
    <p:sldLayoutId id="2147484448" r:id="rId13"/>
    <p:sldLayoutId id="2147484449" r:id="rId14"/>
    <p:sldLayoutId id="2147484450" r:id="rId15"/>
    <p:sldLayoutId id="2147484451" r:id="rId16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950" b="1" i="0" u="none">
          <a:solidFill>
            <a:srgbClr val="09357A"/>
          </a:solidFill>
          <a:latin typeface="+mj-lt"/>
          <a:ea typeface="ＭＳ Ｐゴシック" pitchFamily="42" charset="-128"/>
          <a:cs typeface="ＭＳ Ｐゴシック" pitchFamily="4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accent1"/>
          </a:solidFill>
          <a:latin typeface="Verdana" charset="0"/>
          <a:ea typeface="ＭＳ Ｐゴシック" pitchFamily="42" charset="-128"/>
          <a:cs typeface="ＭＳ Ｐゴシック" pitchFamily="4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accent1"/>
          </a:solidFill>
          <a:latin typeface="Verdana" charset="0"/>
          <a:ea typeface="ＭＳ Ｐゴシック" pitchFamily="42" charset="-128"/>
          <a:cs typeface="ＭＳ Ｐゴシック" pitchFamily="4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accent1"/>
          </a:solidFill>
          <a:latin typeface="Verdana" charset="0"/>
          <a:ea typeface="ＭＳ Ｐゴシック" pitchFamily="42" charset="-128"/>
          <a:cs typeface="ＭＳ Ｐゴシック" pitchFamily="4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accent1"/>
          </a:solidFill>
          <a:latin typeface="Verdana" charset="0"/>
          <a:ea typeface="ＭＳ Ｐゴシック" pitchFamily="42" charset="-128"/>
          <a:cs typeface="ＭＳ Ｐゴシック" pitchFamily="42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folHlink"/>
          </a:solidFill>
          <a:latin typeface="Verdana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folHlink"/>
          </a:solidFill>
          <a:latin typeface="Verdana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folHlink"/>
          </a:solidFill>
          <a:latin typeface="Verdana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folHlink"/>
          </a:solidFill>
          <a:latin typeface="Verdana" charset="0"/>
        </a:defRPr>
      </a:lvl9pPr>
    </p:titleStyle>
    <p:bodyStyle>
      <a:lvl1pPr marL="172641" indent="-172641" algn="l" rtl="0" eaLnBrk="1" fontAlgn="base" hangingPunct="1">
        <a:spcBef>
          <a:spcPts val="900"/>
        </a:spcBef>
        <a:spcAft>
          <a:spcPct val="0"/>
        </a:spcAft>
        <a:buClr>
          <a:srgbClr val="00BDF2"/>
        </a:buClr>
        <a:buChar char="•"/>
        <a:defRPr sz="1500">
          <a:solidFill>
            <a:srgbClr val="000000"/>
          </a:solidFill>
          <a:latin typeface="+mn-lt"/>
          <a:ea typeface="ＭＳ Ｐゴシック" pitchFamily="42" charset="-128"/>
          <a:cs typeface="ＭＳ Ｐゴシック" pitchFamily="42" charset="-128"/>
        </a:defRPr>
      </a:lvl1pPr>
      <a:lvl2pPr marL="427435" indent="-170260" algn="l" rtl="0" eaLnBrk="1" fontAlgn="base" hangingPunct="1">
        <a:spcBef>
          <a:spcPts val="450"/>
        </a:spcBef>
        <a:spcAft>
          <a:spcPct val="0"/>
        </a:spcAft>
        <a:buClr>
          <a:srgbClr val="00BDF2"/>
        </a:buClr>
        <a:buChar char="–"/>
        <a:defRPr b="0" i="0" u="none">
          <a:solidFill>
            <a:srgbClr val="000000"/>
          </a:solidFill>
          <a:latin typeface="+mn-lt"/>
          <a:ea typeface="ＭＳ Ｐゴシック" pitchFamily="42" charset="-128"/>
        </a:defRPr>
      </a:lvl2pPr>
      <a:lvl3pPr marL="684610" indent="-170260" algn="l" rtl="0" eaLnBrk="1" fontAlgn="base" hangingPunct="1">
        <a:spcBef>
          <a:spcPts val="225"/>
        </a:spcBef>
        <a:spcAft>
          <a:spcPct val="0"/>
        </a:spcAft>
        <a:buClr>
          <a:srgbClr val="00BDF2"/>
        </a:buClr>
        <a:buChar char="•"/>
        <a:defRPr sz="1200">
          <a:solidFill>
            <a:srgbClr val="000000"/>
          </a:solidFill>
          <a:latin typeface="+mn-lt"/>
          <a:ea typeface="ＭＳ Ｐゴシック" pitchFamily="42" charset="-128"/>
        </a:defRPr>
      </a:lvl3pPr>
      <a:lvl4pPr marL="939404" indent="-165497" algn="l" rtl="0" eaLnBrk="1" fontAlgn="base" hangingPunct="1">
        <a:spcBef>
          <a:spcPts val="150"/>
        </a:spcBef>
        <a:spcAft>
          <a:spcPct val="0"/>
        </a:spcAft>
        <a:buClr>
          <a:srgbClr val="00BDF2"/>
        </a:buClr>
        <a:buChar char="–"/>
        <a:defRPr sz="1050">
          <a:solidFill>
            <a:srgbClr val="000000"/>
          </a:solidFill>
          <a:latin typeface="+mn-lt"/>
          <a:ea typeface="ＭＳ Ｐゴシック" pitchFamily="42" charset="-128"/>
        </a:defRPr>
      </a:lvl4pPr>
      <a:lvl5pPr marL="1201341" indent="-172641" algn="l" rtl="0" eaLnBrk="1" fontAlgn="base" hangingPunct="1">
        <a:spcBef>
          <a:spcPts val="75"/>
        </a:spcBef>
        <a:spcAft>
          <a:spcPct val="0"/>
        </a:spcAft>
        <a:buClr>
          <a:srgbClr val="00BDF2"/>
        </a:buClr>
        <a:buFont typeface="Arial" pitchFamily="-105" charset="0"/>
        <a:buChar char="•"/>
        <a:defRPr sz="900">
          <a:solidFill>
            <a:srgbClr val="000000"/>
          </a:solidFill>
          <a:latin typeface="+mn-lt"/>
          <a:ea typeface="ＭＳ Ｐゴシック" pitchFamily="42" charset="-128"/>
        </a:defRPr>
      </a:lvl5pPr>
      <a:lvl6pPr marL="1545431" indent="-172641" algn="l" rtl="0" eaLnBrk="1" fontAlgn="base" hangingPunct="1">
        <a:spcBef>
          <a:spcPct val="25000"/>
        </a:spcBef>
        <a:spcAft>
          <a:spcPct val="0"/>
        </a:spcAft>
        <a:buClr>
          <a:schemeClr val="folHlink"/>
        </a:buClr>
        <a:buChar char="»"/>
        <a:defRPr sz="900">
          <a:solidFill>
            <a:schemeClr val="tx1"/>
          </a:solidFill>
          <a:latin typeface="+mn-lt"/>
        </a:defRPr>
      </a:lvl6pPr>
      <a:lvl7pPr marL="1888331" indent="-172641" algn="l" rtl="0" eaLnBrk="1" fontAlgn="base" hangingPunct="1">
        <a:spcBef>
          <a:spcPct val="25000"/>
        </a:spcBef>
        <a:spcAft>
          <a:spcPct val="0"/>
        </a:spcAft>
        <a:buClr>
          <a:schemeClr val="folHlink"/>
        </a:buClr>
        <a:buChar char="»"/>
        <a:defRPr sz="900">
          <a:solidFill>
            <a:schemeClr val="tx1"/>
          </a:solidFill>
          <a:latin typeface="+mn-lt"/>
        </a:defRPr>
      </a:lvl7pPr>
      <a:lvl8pPr marL="2231231" indent="-172641" algn="l" rtl="0" eaLnBrk="1" fontAlgn="base" hangingPunct="1">
        <a:spcBef>
          <a:spcPct val="25000"/>
        </a:spcBef>
        <a:spcAft>
          <a:spcPct val="0"/>
        </a:spcAft>
        <a:buClr>
          <a:schemeClr val="folHlink"/>
        </a:buClr>
        <a:buChar char="»"/>
        <a:defRPr sz="900">
          <a:solidFill>
            <a:schemeClr val="tx1"/>
          </a:solidFill>
          <a:latin typeface="+mn-lt"/>
        </a:defRPr>
      </a:lvl8pPr>
      <a:lvl9pPr marL="2574131" indent="-172641" algn="l" rtl="0" eaLnBrk="1" fontAlgn="base" hangingPunct="1">
        <a:spcBef>
          <a:spcPct val="25000"/>
        </a:spcBef>
        <a:spcAft>
          <a:spcPct val="0"/>
        </a:spcAft>
        <a:buClr>
          <a:schemeClr val="folHlink"/>
        </a:buClr>
        <a:buChar char="»"/>
        <a:defRPr sz="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440">
          <p15:clr>
            <a:srgbClr val="F26B43"/>
          </p15:clr>
        </p15:guide>
        <p15:guide id="4" pos="2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5" y="1131094"/>
            <a:ext cx="8318500" cy="301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11168" y="399359"/>
            <a:ext cx="8351837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716973" y="60729"/>
            <a:ext cx="350837" cy="150019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525">
                <a:solidFill>
                  <a:schemeClr val="accent3"/>
                </a:solidFill>
              </a:defRPr>
            </a:lvl1pPr>
          </a:lstStyle>
          <a:p>
            <a:pPr defTabSz="457200"/>
            <a:fld id="{9EDE57E2-A691-1C4A-A145-470C005D1CB8}" type="slidenum">
              <a:rPr lang="en-US" smtClean="0">
                <a:solidFill>
                  <a:srgbClr val="002F6C"/>
                </a:solidFill>
                <a:latin typeface="Verdana"/>
              </a:rPr>
              <a:pPr defTabSz="457200"/>
              <a:t>‹#›</a:t>
            </a:fld>
            <a:endParaRPr lang="en-US" dirty="0">
              <a:solidFill>
                <a:srgbClr val="002F6C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707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950" b="1">
          <a:solidFill>
            <a:srgbClr val="09357A"/>
          </a:solidFill>
          <a:latin typeface="+mj-lt"/>
          <a:ea typeface="ＭＳ Ｐゴシック" pitchFamily="42" charset="-128"/>
          <a:cs typeface="ＭＳ Ｐゴシック" pitchFamily="4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accent1"/>
          </a:solidFill>
          <a:latin typeface="Verdana" charset="0"/>
          <a:ea typeface="ＭＳ Ｐゴシック" pitchFamily="42" charset="-128"/>
          <a:cs typeface="ＭＳ Ｐゴシック" pitchFamily="4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accent1"/>
          </a:solidFill>
          <a:latin typeface="Verdana" charset="0"/>
          <a:ea typeface="ＭＳ Ｐゴシック" pitchFamily="42" charset="-128"/>
          <a:cs typeface="ＭＳ Ｐゴシック" pitchFamily="4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accent1"/>
          </a:solidFill>
          <a:latin typeface="Verdana" charset="0"/>
          <a:ea typeface="ＭＳ Ｐゴシック" pitchFamily="42" charset="-128"/>
          <a:cs typeface="ＭＳ Ｐゴシック" pitchFamily="4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accent1"/>
          </a:solidFill>
          <a:latin typeface="Verdana" charset="0"/>
          <a:ea typeface="ＭＳ Ｐゴシック" pitchFamily="42" charset="-128"/>
          <a:cs typeface="ＭＳ Ｐゴシック" pitchFamily="42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folHlink"/>
          </a:solidFill>
          <a:latin typeface="Verdana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folHlink"/>
          </a:solidFill>
          <a:latin typeface="Verdana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folHlink"/>
          </a:solidFill>
          <a:latin typeface="Verdana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folHlink"/>
          </a:solidFill>
          <a:latin typeface="Verdana" charset="0"/>
        </a:defRPr>
      </a:lvl9pPr>
    </p:titleStyle>
    <p:bodyStyle>
      <a:lvl1pPr marL="172641" indent="-172641" algn="l" rtl="0" eaLnBrk="1" fontAlgn="base" hangingPunct="1">
        <a:spcBef>
          <a:spcPts val="900"/>
        </a:spcBef>
        <a:spcAft>
          <a:spcPct val="0"/>
        </a:spcAft>
        <a:buClr>
          <a:schemeClr val="accent2"/>
        </a:buClr>
        <a:buChar char="•"/>
        <a:defRPr sz="1500">
          <a:solidFill>
            <a:srgbClr val="000000"/>
          </a:solidFill>
          <a:latin typeface="+mn-lt"/>
          <a:ea typeface="ＭＳ Ｐゴシック" pitchFamily="42" charset="-128"/>
          <a:cs typeface="ＭＳ Ｐゴシック" pitchFamily="42" charset="-128"/>
        </a:defRPr>
      </a:lvl1pPr>
      <a:lvl2pPr marL="427435" indent="-170260" algn="l" rtl="0" eaLnBrk="1" fontAlgn="base" hangingPunct="1">
        <a:spcBef>
          <a:spcPts val="450"/>
        </a:spcBef>
        <a:spcAft>
          <a:spcPct val="0"/>
        </a:spcAft>
        <a:buClr>
          <a:schemeClr val="accent2"/>
        </a:buClr>
        <a:buChar char="–"/>
        <a:defRPr>
          <a:solidFill>
            <a:srgbClr val="000000"/>
          </a:solidFill>
          <a:latin typeface="+mn-lt"/>
          <a:ea typeface="ＭＳ Ｐゴシック" pitchFamily="42" charset="-128"/>
        </a:defRPr>
      </a:lvl2pPr>
      <a:lvl3pPr marL="684610" indent="-170260" algn="l" rtl="0" eaLnBrk="1" fontAlgn="base" hangingPunct="1">
        <a:spcBef>
          <a:spcPts val="225"/>
        </a:spcBef>
        <a:spcAft>
          <a:spcPct val="0"/>
        </a:spcAft>
        <a:buClr>
          <a:schemeClr val="accent2"/>
        </a:buClr>
        <a:buChar char="•"/>
        <a:defRPr sz="1200">
          <a:solidFill>
            <a:srgbClr val="000000"/>
          </a:solidFill>
          <a:latin typeface="+mn-lt"/>
          <a:ea typeface="ＭＳ Ｐゴシック" pitchFamily="42" charset="-128"/>
        </a:defRPr>
      </a:lvl3pPr>
      <a:lvl4pPr marL="939404" indent="-165497" algn="l" rtl="0" eaLnBrk="1" fontAlgn="base" hangingPunct="1">
        <a:spcBef>
          <a:spcPts val="150"/>
        </a:spcBef>
        <a:spcAft>
          <a:spcPct val="0"/>
        </a:spcAft>
        <a:buClr>
          <a:schemeClr val="accent2"/>
        </a:buClr>
        <a:buChar char="–"/>
        <a:defRPr sz="1050">
          <a:solidFill>
            <a:srgbClr val="000000"/>
          </a:solidFill>
          <a:latin typeface="+mn-lt"/>
          <a:ea typeface="ＭＳ Ｐゴシック" pitchFamily="42" charset="-128"/>
        </a:defRPr>
      </a:lvl4pPr>
      <a:lvl5pPr marL="1201341" indent="-172641" algn="l" rtl="0" eaLnBrk="1" fontAlgn="base" hangingPunct="1">
        <a:spcBef>
          <a:spcPts val="75"/>
        </a:spcBef>
        <a:spcAft>
          <a:spcPct val="0"/>
        </a:spcAft>
        <a:buClr>
          <a:schemeClr val="accent2"/>
        </a:buClr>
        <a:buFont typeface="Arial" pitchFamily="-105" charset="0"/>
        <a:buChar char="•"/>
        <a:defRPr sz="900">
          <a:solidFill>
            <a:srgbClr val="000000"/>
          </a:solidFill>
          <a:latin typeface="+mn-lt"/>
          <a:ea typeface="ＭＳ Ｐゴシック" pitchFamily="42" charset="-128"/>
        </a:defRPr>
      </a:lvl5pPr>
      <a:lvl6pPr marL="1545431" indent="-172641" algn="l" rtl="0" eaLnBrk="1" fontAlgn="base" hangingPunct="1">
        <a:spcBef>
          <a:spcPct val="25000"/>
        </a:spcBef>
        <a:spcAft>
          <a:spcPct val="0"/>
        </a:spcAft>
        <a:buClr>
          <a:schemeClr val="folHlink"/>
        </a:buClr>
        <a:buChar char="»"/>
        <a:defRPr sz="900">
          <a:solidFill>
            <a:schemeClr val="tx1"/>
          </a:solidFill>
          <a:latin typeface="+mn-lt"/>
        </a:defRPr>
      </a:lvl6pPr>
      <a:lvl7pPr marL="1888331" indent="-172641" algn="l" rtl="0" eaLnBrk="1" fontAlgn="base" hangingPunct="1">
        <a:spcBef>
          <a:spcPct val="25000"/>
        </a:spcBef>
        <a:spcAft>
          <a:spcPct val="0"/>
        </a:spcAft>
        <a:buClr>
          <a:schemeClr val="folHlink"/>
        </a:buClr>
        <a:buChar char="»"/>
        <a:defRPr sz="900">
          <a:solidFill>
            <a:schemeClr val="tx1"/>
          </a:solidFill>
          <a:latin typeface="+mn-lt"/>
        </a:defRPr>
      </a:lvl7pPr>
      <a:lvl8pPr marL="2231231" indent="-172641" algn="l" rtl="0" eaLnBrk="1" fontAlgn="base" hangingPunct="1">
        <a:spcBef>
          <a:spcPct val="25000"/>
        </a:spcBef>
        <a:spcAft>
          <a:spcPct val="0"/>
        </a:spcAft>
        <a:buClr>
          <a:schemeClr val="folHlink"/>
        </a:buClr>
        <a:buChar char="»"/>
        <a:defRPr sz="900">
          <a:solidFill>
            <a:schemeClr val="tx1"/>
          </a:solidFill>
          <a:latin typeface="+mn-lt"/>
        </a:defRPr>
      </a:lvl8pPr>
      <a:lvl9pPr marL="2574131" indent="-172641" algn="l" rtl="0" eaLnBrk="1" fontAlgn="base" hangingPunct="1">
        <a:spcBef>
          <a:spcPct val="25000"/>
        </a:spcBef>
        <a:spcAft>
          <a:spcPct val="0"/>
        </a:spcAft>
        <a:buClr>
          <a:schemeClr val="folHlink"/>
        </a:buClr>
        <a:buChar char="»"/>
        <a:defRPr sz="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160">
          <p15:clr>
            <a:srgbClr val="F26B43"/>
          </p15:clr>
        </p15:guide>
        <p15:guide id="3" pos="4140">
          <p15:clr>
            <a:srgbClr val="F26B43"/>
          </p15:clr>
        </p15:guide>
        <p15:guide id="4" pos="1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hyperlink" Target="http://www.dryale.ca" TargetMode="External"/><Relationship Id="rId1" Type="http://schemas.openxmlformats.org/officeDocument/2006/relationships/slideLayout" Target="../slideLayouts/slideLayout228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8.xml"/><Relationship Id="rId2" Type="http://schemas.openxmlformats.org/officeDocument/2006/relationships/hyperlink" Target="http://www.dryale.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989"/>
          <p:cNvSpPr/>
          <p:nvPr/>
        </p:nvSpPr>
        <p:spPr>
          <a:xfrm>
            <a:off x="3591556" y="2836819"/>
            <a:ext cx="971521" cy="137778"/>
          </a:xfrm>
          <a:prstGeom prst="rect">
            <a:avLst/>
          </a:prstGeom>
          <a:solidFill>
            <a:srgbClr val="FDCDC4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286892" hangingPunct="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3077"/>
          <p:cNvSpPr/>
          <p:nvPr/>
        </p:nvSpPr>
        <p:spPr>
          <a:xfrm>
            <a:off x="4594235" y="2664620"/>
            <a:ext cx="1324666" cy="144772"/>
          </a:xfrm>
          <a:prstGeom prst="rect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286892" hangingPunct="0">
              <a:def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b="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3076"/>
          <p:cNvSpPr/>
          <p:nvPr/>
        </p:nvSpPr>
        <p:spPr>
          <a:xfrm>
            <a:off x="5918900" y="2664619"/>
            <a:ext cx="3405191" cy="139307"/>
          </a:xfrm>
          <a:prstGeom prst="rect">
            <a:avLst/>
          </a:prstGeom>
          <a:solidFill>
            <a:srgbClr val="00E20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286892" hangingPunct="0">
              <a:def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b="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8" name="Shape 2848"/>
          <p:cNvSpPr/>
          <p:nvPr/>
        </p:nvSpPr>
        <p:spPr>
          <a:xfrm>
            <a:off x="4585537" y="3846537"/>
            <a:ext cx="4760927" cy="153847"/>
          </a:xfrm>
          <a:prstGeom prst="rect">
            <a:avLst/>
          </a:prstGeom>
          <a:solidFill>
            <a:srgbClr val="00E200"/>
          </a:solidFill>
          <a:ln w="12700">
            <a:miter lim="400000"/>
          </a:ln>
        </p:spPr>
        <p:txBody>
          <a:bodyPr lIns="45702" tIns="45702" rIns="45702" bIns="45702" anchor="ctr"/>
          <a:lstStyle/>
          <a:p>
            <a:pPr defTabSz="286892" hangingPunct="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0" name="Shape 2850"/>
          <p:cNvSpPr>
            <a:spLocks noGrp="1"/>
          </p:cNvSpPr>
          <p:nvPr>
            <p:ph type="title"/>
          </p:nvPr>
        </p:nvSpPr>
        <p:spPr>
          <a:xfrm>
            <a:off x="-4596" y="13153"/>
            <a:ext cx="9153192" cy="391471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rPr lang="fr-CA" sz="1800" dirty="0" err="1" smtClean="0"/>
              <a:t>Antihyperglycemic</a:t>
            </a:r>
            <a:r>
              <a:rPr lang="fr-CA" sz="1800" dirty="0" smtClean="0"/>
              <a:t> Agents and </a:t>
            </a:r>
            <a:r>
              <a:rPr lang="fr-CA" sz="1800" dirty="0" err="1" smtClean="0"/>
              <a:t>Renal</a:t>
            </a:r>
            <a:r>
              <a:rPr lang="fr-CA" sz="1800" dirty="0" smtClean="0"/>
              <a:t> </a:t>
            </a:r>
            <a:r>
              <a:rPr lang="fr-CA" sz="1800" dirty="0" err="1" smtClean="0"/>
              <a:t>Failure</a:t>
            </a:r>
            <a:endParaRPr sz="1800" dirty="0"/>
          </a:p>
        </p:txBody>
      </p:sp>
      <p:grpSp>
        <p:nvGrpSpPr>
          <p:cNvPr id="2868" name="Group 2868"/>
          <p:cNvGrpSpPr/>
          <p:nvPr/>
        </p:nvGrpSpPr>
        <p:grpSpPr>
          <a:xfrm>
            <a:off x="571512" y="284599"/>
            <a:ext cx="8775307" cy="434352"/>
            <a:chOff x="0" y="-341278"/>
            <a:chExt cx="8775305" cy="579123"/>
          </a:xfrm>
        </p:grpSpPr>
        <p:sp>
          <p:nvSpPr>
            <p:cNvPr id="2851" name="Shape 2851"/>
            <p:cNvSpPr/>
            <p:nvPr/>
          </p:nvSpPr>
          <p:spPr>
            <a:xfrm>
              <a:off x="0" y="-219026"/>
              <a:ext cx="1920875" cy="4568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511" tIns="32511" rIns="32511" bIns="32511" numCol="1" anchor="ctr">
              <a:spAutoFit/>
            </a:bodyPr>
            <a:lstStyle/>
            <a:p>
              <a:pPr algn="r" defTabSz="286892" hangingPunct="0">
                <a:spcBef>
                  <a:spcPts val="1000"/>
                </a:spcBef>
                <a:def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fr-CA" kern="0" dirty="0" err="1" smtClean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eGFR</a:t>
              </a:r>
              <a:r>
                <a:rPr sz="1000" b="1" kern="0" dirty="0" smtClean="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sz="1000" b="1" kern="0" dirty="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mL/min/1.73 m</a:t>
              </a:r>
              <a:r>
                <a:rPr sz="1000" b="1" kern="0" baseline="29142" dirty="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sz="1000" b="1" kern="0" dirty="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):</a:t>
              </a:r>
            </a:p>
          </p:txBody>
        </p:sp>
        <p:sp>
          <p:nvSpPr>
            <p:cNvPr id="2852" name="Shape 2852"/>
            <p:cNvSpPr/>
            <p:nvPr/>
          </p:nvSpPr>
          <p:spPr>
            <a:xfrm>
              <a:off x="2016124" y="-139421"/>
              <a:ext cx="998540" cy="271462"/>
            </a:xfrm>
            <a:prstGeom prst="leftRightArrow">
              <a:avLst>
                <a:gd name="adj1" fmla="val 62694"/>
                <a:gd name="adj2" fmla="val 70313"/>
              </a:avLst>
            </a:prstGeom>
            <a:solidFill>
              <a:srgbClr val="939393"/>
            </a:solidFill>
            <a:ln w="3175" cap="flat">
              <a:solidFill>
                <a:srgbClr val="93939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286892" hangingPunct="0">
                <a:defRPr sz="2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2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3" name="Shape 2853"/>
            <p:cNvSpPr/>
            <p:nvPr/>
          </p:nvSpPr>
          <p:spPr>
            <a:xfrm>
              <a:off x="2016124" y="-206072"/>
              <a:ext cx="998539" cy="3747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511" tIns="32511" rIns="32511" bIns="32511" numCol="1" anchor="ctr">
              <a:spAutoFit/>
            </a:bodyPr>
            <a:lstStyle>
              <a:lvl1pPr algn="ctr" defTabSz="408207">
                <a:spcBef>
                  <a:spcPts val="1700"/>
                </a:spcBef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hangingPunct="0"/>
              <a:r>
                <a:rPr sz="1400" kern="0" dirty="0"/>
                <a:t>&lt;15</a:t>
              </a:r>
            </a:p>
          </p:txBody>
        </p:sp>
        <p:sp>
          <p:nvSpPr>
            <p:cNvPr id="2854" name="Shape 2854"/>
            <p:cNvSpPr/>
            <p:nvPr/>
          </p:nvSpPr>
          <p:spPr>
            <a:xfrm>
              <a:off x="3017838" y="-124435"/>
              <a:ext cx="998539" cy="271465"/>
            </a:xfrm>
            <a:prstGeom prst="leftRightArrow">
              <a:avLst>
                <a:gd name="adj1" fmla="val 62694"/>
                <a:gd name="adj2" fmla="val 70312"/>
              </a:avLst>
            </a:prstGeom>
            <a:solidFill>
              <a:srgbClr val="939393"/>
            </a:solidFill>
            <a:ln w="3175" cap="flat">
              <a:solidFill>
                <a:srgbClr val="93939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286892" hangingPunct="0">
                <a:defRPr sz="2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2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5" name="Shape 2855"/>
            <p:cNvSpPr/>
            <p:nvPr/>
          </p:nvSpPr>
          <p:spPr>
            <a:xfrm>
              <a:off x="4013200" y="-124435"/>
              <a:ext cx="2073277" cy="271465"/>
            </a:xfrm>
            <a:prstGeom prst="leftRightArrow">
              <a:avLst>
                <a:gd name="adj1" fmla="val 62694"/>
                <a:gd name="adj2" fmla="val 70322"/>
              </a:avLst>
            </a:prstGeom>
            <a:solidFill>
              <a:srgbClr val="939393"/>
            </a:solidFill>
            <a:ln w="3175" cap="flat">
              <a:solidFill>
                <a:srgbClr val="93939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286892" hangingPunct="0">
                <a:defRPr sz="2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2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6" name="Shape 2856"/>
            <p:cNvSpPr/>
            <p:nvPr/>
          </p:nvSpPr>
          <p:spPr>
            <a:xfrm>
              <a:off x="6086475" y="-124435"/>
              <a:ext cx="1667125" cy="271465"/>
            </a:xfrm>
            <a:prstGeom prst="leftRightArrow">
              <a:avLst>
                <a:gd name="adj1" fmla="val 62694"/>
                <a:gd name="adj2" fmla="val 70322"/>
              </a:avLst>
            </a:prstGeom>
            <a:solidFill>
              <a:srgbClr val="939393"/>
            </a:solidFill>
            <a:ln w="3175" cap="flat">
              <a:solidFill>
                <a:srgbClr val="93939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286892" hangingPunct="0">
                <a:defRPr sz="2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2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7" name="Shape 2857"/>
            <p:cNvSpPr/>
            <p:nvPr/>
          </p:nvSpPr>
          <p:spPr>
            <a:xfrm>
              <a:off x="7791450" y="-124435"/>
              <a:ext cx="815461" cy="271465"/>
            </a:xfrm>
            <a:prstGeom prst="leftRightArrow">
              <a:avLst>
                <a:gd name="adj1" fmla="val 62694"/>
                <a:gd name="adj2" fmla="val 70310"/>
              </a:avLst>
            </a:prstGeom>
            <a:solidFill>
              <a:srgbClr val="939393"/>
            </a:solidFill>
            <a:ln w="3175" cap="flat">
              <a:solidFill>
                <a:srgbClr val="93939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286892" hangingPunct="0">
                <a:defRPr sz="2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2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8" name="Shape 2858"/>
            <p:cNvSpPr/>
            <p:nvPr/>
          </p:nvSpPr>
          <p:spPr>
            <a:xfrm>
              <a:off x="3017838" y="-191084"/>
              <a:ext cx="998539" cy="3747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511" tIns="32511" rIns="32511" bIns="32511" numCol="1" anchor="ctr">
              <a:spAutoFit/>
            </a:bodyPr>
            <a:lstStyle>
              <a:lvl1pPr algn="ctr" defTabSz="408207">
                <a:spcBef>
                  <a:spcPts val="1700"/>
                </a:spcBef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hangingPunct="0"/>
              <a:r>
                <a:rPr sz="1400" kern="0" dirty="0"/>
                <a:t>15–29</a:t>
              </a:r>
            </a:p>
          </p:txBody>
        </p:sp>
        <p:sp>
          <p:nvSpPr>
            <p:cNvPr id="2859" name="Shape 2859"/>
            <p:cNvSpPr/>
            <p:nvPr/>
          </p:nvSpPr>
          <p:spPr>
            <a:xfrm>
              <a:off x="4549776" y="-191084"/>
              <a:ext cx="998539" cy="3747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511" tIns="32511" rIns="32511" bIns="32511" numCol="1" anchor="ctr">
              <a:spAutoFit/>
            </a:bodyPr>
            <a:lstStyle>
              <a:lvl1pPr algn="ctr" defTabSz="408207">
                <a:spcBef>
                  <a:spcPts val="1700"/>
                </a:spcBef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hangingPunct="0"/>
              <a:r>
                <a:rPr sz="1400" kern="0" dirty="0"/>
                <a:t>30–59</a:t>
              </a:r>
            </a:p>
          </p:txBody>
        </p:sp>
        <p:sp>
          <p:nvSpPr>
            <p:cNvPr id="2860" name="Shape 2860"/>
            <p:cNvSpPr/>
            <p:nvPr/>
          </p:nvSpPr>
          <p:spPr>
            <a:xfrm>
              <a:off x="6472239" y="-191084"/>
              <a:ext cx="998539" cy="3747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511" tIns="32511" rIns="32511" bIns="32511" numCol="1" anchor="ctr">
              <a:spAutoFit/>
            </a:bodyPr>
            <a:lstStyle>
              <a:lvl1pPr algn="ctr" defTabSz="408207">
                <a:spcBef>
                  <a:spcPts val="1700"/>
                </a:spcBef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hangingPunct="0"/>
              <a:r>
                <a:rPr sz="1400" kern="0" dirty="0"/>
                <a:t>60–89</a:t>
              </a:r>
            </a:p>
          </p:txBody>
        </p:sp>
        <p:sp>
          <p:nvSpPr>
            <p:cNvPr id="2861" name="Shape 2861"/>
            <p:cNvSpPr/>
            <p:nvPr/>
          </p:nvSpPr>
          <p:spPr>
            <a:xfrm>
              <a:off x="7651831" y="-203789"/>
              <a:ext cx="1123474" cy="3747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511" tIns="32511" rIns="32511" bIns="32511" numCol="1" anchor="ctr">
              <a:spAutoFit/>
            </a:bodyPr>
            <a:lstStyle>
              <a:lvl1pPr algn="ctr" defTabSz="408207">
                <a:spcBef>
                  <a:spcPts val="1700"/>
                </a:spcBef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hangingPunct="0"/>
              <a:r>
                <a:rPr sz="1400" kern="0" dirty="0"/>
                <a:t>≥ 90</a:t>
              </a:r>
            </a:p>
          </p:txBody>
        </p:sp>
        <p:sp>
          <p:nvSpPr>
            <p:cNvPr id="2862" name="Shape 2862"/>
            <p:cNvSpPr/>
            <p:nvPr/>
          </p:nvSpPr>
          <p:spPr>
            <a:xfrm>
              <a:off x="663574" y="-341277"/>
              <a:ext cx="1257301" cy="31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511" tIns="32511" rIns="32511" bIns="32511" numCol="1" anchor="ctr">
              <a:spAutoFit/>
            </a:bodyPr>
            <a:lstStyle>
              <a:lvl1pPr algn="r" defTabSz="408207">
                <a:spcBef>
                  <a:spcPts val="1500"/>
                </a:spcBef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hangingPunct="0"/>
              <a:r>
                <a:rPr lang="fr-CA" kern="0" dirty="0" smtClean="0">
                  <a:solidFill>
                    <a:srgbClr val="000000"/>
                  </a:solidFill>
                </a:rPr>
                <a:t>CRF Stage</a:t>
              </a:r>
              <a:endParaRPr kern="0" dirty="0">
                <a:solidFill>
                  <a:srgbClr val="000000"/>
                </a:solidFill>
              </a:endParaRPr>
            </a:p>
          </p:txBody>
        </p:sp>
        <p:sp>
          <p:nvSpPr>
            <p:cNvPr id="2863" name="Shape 2863"/>
            <p:cNvSpPr/>
            <p:nvPr/>
          </p:nvSpPr>
          <p:spPr>
            <a:xfrm>
              <a:off x="2014537" y="-341278"/>
              <a:ext cx="1000126" cy="3132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511" tIns="32511" rIns="32511" bIns="32511" numCol="1" anchor="ctr">
              <a:spAutoFit/>
            </a:bodyPr>
            <a:lstStyle>
              <a:lvl1pPr algn="ctr" defTabSz="408207">
                <a:spcBef>
                  <a:spcPts val="1500"/>
                </a:spcBef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hangingPunct="0"/>
              <a:r>
                <a:rPr kern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864" name="Shape 2864"/>
            <p:cNvSpPr/>
            <p:nvPr/>
          </p:nvSpPr>
          <p:spPr>
            <a:xfrm>
              <a:off x="3022599" y="-341278"/>
              <a:ext cx="998539" cy="31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511" tIns="32511" rIns="32511" bIns="32511" numCol="1" anchor="ctr">
              <a:spAutoFit/>
            </a:bodyPr>
            <a:lstStyle>
              <a:lvl1pPr algn="ctr" defTabSz="408207">
                <a:spcBef>
                  <a:spcPts val="1500"/>
                </a:spcBef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hangingPunct="0"/>
              <a:r>
                <a:rPr kern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2865" name="Shape 2865"/>
            <p:cNvSpPr/>
            <p:nvPr/>
          </p:nvSpPr>
          <p:spPr>
            <a:xfrm>
              <a:off x="4435476" y="-341278"/>
              <a:ext cx="1244602" cy="31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511" tIns="32511" rIns="32511" bIns="32511" numCol="1" anchor="ctr">
              <a:spAutoFit/>
            </a:bodyPr>
            <a:lstStyle>
              <a:lvl1pPr algn="ctr" defTabSz="408207">
                <a:spcBef>
                  <a:spcPts val="1500"/>
                </a:spcBef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hangingPunct="0"/>
              <a:r>
                <a:rPr kern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866" name="Shape 2866"/>
            <p:cNvSpPr/>
            <p:nvPr/>
          </p:nvSpPr>
          <p:spPr>
            <a:xfrm>
              <a:off x="6478589" y="-341278"/>
              <a:ext cx="998539" cy="31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511" tIns="32511" rIns="32511" bIns="32511" numCol="1" anchor="ctr">
              <a:spAutoFit/>
            </a:bodyPr>
            <a:lstStyle>
              <a:lvl1pPr algn="ctr" defTabSz="408207">
                <a:spcBef>
                  <a:spcPts val="1500"/>
                </a:spcBef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hangingPunct="0"/>
              <a:r>
                <a:rPr ker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867" name="Shape 2867"/>
            <p:cNvSpPr/>
            <p:nvPr/>
          </p:nvSpPr>
          <p:spPr>
            <a:xfrm>
              <a:off x="7688518" y="-315877"/>
              <a:ext cx="998539" cy="31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511" tIns="32511" rIns="32511" bIns="32511" numCol="1" anchor="ctr">
              <a:spAutoFit/>
            </a:bodyPr>
            <a:lstStyle>
              <a:lvl1pPr algn="ctr" defTabSz="408207">
                <a:spcBef>
                  <a:spcPts val="1500"/>
                </a:spcBef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hangingPunct="0"/>
              <a:r>
                <a:rPr kern="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2877" name="Group 2877"/>
          <p:cNvGrpSpPr/>
          <p:nvPr/>
        </p:nvGrpSpPr>
        <p:grpSpPr>
          <a:xfrm>
            <a:off x="1325475" y="648309"/>
            <a:ext cx="8005867" cy="215444"/>
            <a:chOff x="-3666" y="-3930"/>
            <a:chExt cx="8005865" cy="287259"/>
          </a:xfrm>
        </p:grpSpPr>
        <p:sp>
          <p:nvSpPr>
            <p:cNvPr id="2869" name="Shape 2869"/>
            <p:cNvSpPr/>
            <p:nvPr/>
          </p:nvSpPr>
          <p:spPr>
            <a:xfrm>
              <a:off x="-3666" y="26850"/>
              <a:ext cx="1184375" cy="225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r" defTabSz="408207"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hangingPunct="0"/>
              <a:r>
                <a:rPr kern="0">
                  <a:solidFill>
                    <a:srgbClr val="000000"/>
                  </a:solidFill>
                </a:rPr>
                <a:t>Acarbose (Glucobay)</a:t>
              </a:r>
            </a:p>
          </p:txBody>
        </p:sp>
        <p:grpSp>
          <p:nvGrpSpPr>
            <p:cNvPr id="2876" name="Group 2876"/>
            <p:cNvGrpSpPr/>
            <p:nvPr/>
          </p:nvGrpSpPr>
          <p:grpSpPr>
            <a:xfrm>
              <a:off x="1263259" y="-3930"/>
              <a:ext cx="6738940" cy="287259"/>
              <a:chOff x="0" y="-3930"/>
              <a:chExt cx="6738939" cy="287258"/>
            </a:xfrm>
          </p:grpSpPr>
          <p:sp>
            <p:nvSpPr>
              <p:cNvPr id="2870" name="Shape 2870"/>
              <p:cNvSpPr/>
              <p:nvPr/>
            </p:nvSpPr>
            <p:spPr>
              <a:xfrm>
                <a:off x="1636712" y="46829"/>
                <a:ext cx="5102227" cy="185740"/>
              </a:xfrm>
              <a:prstGeom prst="rect">
                <a:avLst/>
              </a:prstGeom>
              <a:solidFill>
                <a:srgbClr val="00E2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286892" hangingPunct="0">
                  <a:def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73" name="Group 2873"/>
              <p:cNvGrpSpPr/>
              <p:nvPr/>
            </p:nvGrpSpPr>
            <p:grpSpPr>
              <a:xfrm>
                <a:off x="116" y="26850"/>
                <a:ext cx="1473282" cy="225702"/>
                <a:chOff x="-1" y="-22836"/>
                <a:chExt cx="1473281" cy="225699"/>
              </a:xfrm>
            </p:grpSpPr>
            <p:sp>
              <p:nvSpPr>
                <p:cNvPr id="2871" name="Shape 2871"/>
                <p:cNvSpPr/>
                <p:nvPr/>
              </p:nvSpPr>
              <p:spPr>
                <a:xfrm>
                  <a:off x="-1" y="0"/>
                  <a:ext cx="1473281" cy="180025"/>
                </a:xfrm>
                <a:prstGeom prst="rect">
                  <a:avLst/>
                </a:prstGeom>
                <a:solidFill>
                  <a:srgbClr val="FF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286892" hangingPunct="0">
                    <a:defRPr sz="2400">
                      <a:solidFill>
                        <a:srgbClr val="262626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2400" kern="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2" name="Shape 2872"/>
                <p:cNvSpPr/>
                <p:nvPr/>
              </p:nvSpPr>
              <p:spPr>
                <a:xfrm>
                  <a:off x="-1" y="-22836"/>
                  <a:ext cx="1086084" cy="2256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>
                  <a:lvl1pPr defTabSz="408207">
                    <a:defRPr sz="11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 hangingPunct="0"/>
                  <a:r>
                    <a:rPr kern="0">
                      <a:solidFill>
                        <a:srgbClr val="000000"/>
                      </a:solidFill>
                    </a:rPr>
                    <a:t>Not recommended</a:t>
                  </a:r>
                </a:p>
              </p:txBody>
            </p:sp>
          </p:grpSp>
          <p:sp>
            <p:nvSpPr>
              <p:cNvPr id="2874" name="Shape 2874"/>
              <p:cNvSpPr/>
              <p:nvPr/>
            </p:nvSpPr>
            <p:spPr>
              <a:xfrm>
                <a:off x="0" y="46829"/>
                <a:ext cx="1647826" cy="185740"/>
              </a:xfrm>
              <a:prstGeom prst="rect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286892" hangingPunct="0">
                  <a:def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5" name="Shape 2875"/>
              <p:cNvSpPr/>
              <p:nvPr/>
            </p:nvSpPr>
            <p:spPr>
              <a:xfrm>
                <a:off x="1569127" y="-3930"/>
                <a:ext cx="181991" cy="2872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defTabSz="408207">
                  <a:spcBef>
                    <a:spcPts val="1700"/>
                  </a:spcBef>
                  <a:defRPr sz="18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hangingPunct="0"/>
                <a:r>
                  <a:rPr sz="1400" kern="0" dirty="0">
                    <a:solidFill>
                      <a:srgbClr val="000000"/>
                    </a:solidFill>
                  </a:rPr>
                  <a:t>25</a:t>
                </a:r>
              </a:p>
            </p:txBody>
          </p:sp>
        </p:grpSp>
      </p:grpSp>
      <p:grpSp>
        <p:nvGrpSpPr>
          <p:cNvPr id="2883" name="Group 2883"/>
          <p:cNvGrpSpPr/>
          <p:nvPr/>
        </p:nvGrpSpPr>
        <p:grpSpPr>
          <a:xfrm>
            <a:off x="1255988" y="3681783"/>
            <a:ext cx="8075344" cy="169277"/>
            <a:chOff x="-5192" y="26846"/>
            <a:chExt cx="8075343" cy="225700"/>
          </a:xfrm>
        </p:grpSpPr>
        <p:sp>
          <p:nvSpPr>
            <p:cNvPr id="2878" name="Shape 2878"/>
            <p:cNvSpPr/>
            <p:nvPr/>
          </p:nvSpPr>
          <p:spPr>
            <a:xfrm>
              <a:off x="-5192" y="26846"/>
              <a:ext cx="1271714" cy="225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r" defTabSz="408207"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hangingPunct="0"/>
              <a:r>
                <a:rPr kern="0" dirty="0" smtClean="0">
                  <a:solidFill>
                    <a:srgbClr val="000000"/>
                  </a:solidFill>
                </a:rPr>
                <a:t>Dapagliflozin </a:t>
              </a:r>
              <a:r>
                <a:rPr kern="0" dirty="0">
                  <a:solidFill>
                    <a:srgbClr val="000000"/>
                  </a:solidFill>
                </a:rPr>
                <a:t>(Forxiga)</a:t>
              </a:r>
            </a:p>
          </p:txBody>
        </p:sp>
        <p:grpSp>
          <p:nvGrpSpPr>
            <p:cNvPr id="2882" name="Group 2882"/>
            <p:cNvGrpSpPr/>
            <p:nvPr/>
          </p:nvGrpSpPr>
          <p:grpSpPr>
            <a:xfrm>
              <a:off x="1331209" y="44155"/>
              <a:ext cx="6738942" cy="188415"/>
              <a:chOff x="-1" y="44156"/>
              <a:chExt cx="6738941" cy="188414"/>
            </a:xfrm>
          </p:grpSpPr>
          <p:sp>
            <p:nvSpPr>
              <p:cNvPr id="2879" name="Shape 2879"/>
              <p:cNvSpPr/>
              <p:nvPr/>
            </p:nvSpPr>
            <p:spPr>
              <a:xfrm>
                <a:off x="3116327" y="44156"/>
                <a:ext cx="3622613" cy="188414"/>
              </a:xfrm>
              <a:prstGeom prst="rect">
                <a:avLst/>
              </a:prstGeom>
              <a:solidFill>
                <a:srgbClr val="00E2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286892" hangingPunct="0">
                  <a:def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0" name="Shape 2880"/>
              <p:cNvSpPr/>
              <p:nvPr/>
            </p:nvSpPr>
            <p:spPr>
              <a:xfrm flipV="1">
                <a:off x="-1" y="44156"/>
                <a:ext cx="3116326" cy="179772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286892" hangingPunct="0">
                  <a:def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88" name="Group 2888"/>
          <p:cNvGrpSpPr/>
          <p:nvPr/>
        </p:nvGrpSpPr>
        <p:grpSpPr>
          <a:xfrm>
            <a:off x="1086386" y="3846537"/>
            <a:ext cx="3507850" cy="169277"/>
            <a:chOff x="-4693" y="26848"/>
            <a:chExt cx="3507849" cy="225700"/>
          </a:xfrm>
        </p:grpSpPr>
        <p:sp>
          <p:nvSpPr>
            <p:cNvPr id="2884" name="Shape 2884"/>
            <p:cNvSpPr/>
            <p:nvPr/>
          </p:nvSpPr>
          <p:spPr>
            <a:xfrm>
              <a:off x="-4693" y="26848"/>
              <a:ext cx="1423467" cy="225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r" defTabSz="408207"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hangingPunct="0"/>
              <a:r>
                <a:rPr kern="0" dirty="0" smtClean="0">
                  <a:solidFill>
                    <a:srgbClr val="000000"/>
                  </a:solidFill>
                </a:rPr>
                <a:t>Empagliflozin </a:t>
              </a:r>
              <a:r>
                <a:rPr kern="0" dirty="0">
                  <a:solidFill>
                    <a:srgbClr val="000000"/>
                  </a:solidFill>
                </a:rPr>
                <a:t>(Jardiance)</a:t>
              </a:r>
            </a:p>
          </p:txBody>
        </p:sp>
        <p:sp>
          <p:nvSpPr>
            <p:cNvPr id="2885" name="Shape 2885"/>
            <p:cNvSpPr/>
            <p:nvPr/>
          </p:nvSpPr>
          <p:spPr>
            <a:xfrm>
              <a:off x="1501323" y="26848"/>
              <a:ext cx="2001833" cy="205127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286892" hangingPunct="0"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94" name="Group 2894"/>
          <p:cNvGrpSpPr/>
          <p:nvPr/>
        </p:nvGrpSpPr>
        <p:grpSpPr>
          <a:xfrm>
            <a:off x="1374299" y="4161757"/>
            <a:ext cx="7957035" cy="215444"/>
            <a:chOff x="-4427" y="-3929"/>
            <a:chExt cx="7957036" cy="287257"/>
          </a:xfrm>
        </p:grpSpPr>
        <p:sp>
          <p:nvSpPr>
            <p:cNvPr id="2889" name="Shape 2889"/>
            <p:cNvSpPr/>
            <p:nvPr/>
          </p:nvSpPr>
          <p:spPr>
            <a:xfrm>
              <a:off x="-4427" y="32356"/>
              <a:ext cx="1135540" cy="225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r" defTabSz="408207"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hangingPunct="0"/>
              <a:r>
                <a:rPr kern="0">
                  <a:solidFill>
                    <a:srgbClr val="000000"/>
                  </a:solidFill>
                </a:rPr>
                <a:t>Pioglitazone (Actos)</a:t>
              </a:r>
            </a:p>
          </p:txBody>
        </p:sp>
        <p:grpSp>
          <p:nvGrpSpPr>
            <p:cNvPr id="2893" name="Group 2893"/>
            <p:cNvGrpSpPr/>
            <p:nvPr/>
          </p:nvGrpSpPr>
          <p:grpSpPr>
            <a:xfrm>
              <a:off x="1213669" y="-3929"/>
              <a:ext cx="6738940" cy="287257"/>
              <a:chOff x="0" y="-3929"/>
              <a:chExt cx="6738939" cy="287256"/>
            </a:xfrm>
          </p:grpSpPr>
          <p:sp>
            <p:nvSpPr>
              <p:cNvPr id="2890" name="Shape 2890"/>
              <p:cNvSpPr/>
              <p:nvPr/>
            </p:nvSpPr>
            <p:spPr>
              <a:xfrm>
                <a:off x="2001836" y="52334"/>
                <a:ext cx="4737103" cy="185740"/>
              </a:xfrm>
              <a:prstGeom prst="rect">
                <a:avLst/>
              </a:prstGeom>
              <a:solidFill>
                <a:srgbClr val="00E2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286892" hangingPunct="0">
                  <a:defRPr sz="18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b="1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1" name="Shape 2891"/>
              <p:cNvSpPr/>
              <p:nvPr/>
            </p:nvSpPr>
            <p:spPr>
              <a:xfrm>
                <a:off x="0" y="52334"/>
                <a:ext cx="2001838" cy="185740"/>
              </a:xfrm>
              <a:prstGeom prst="rect">
                <a:avLst/>
              </a:prstGeom>
              <a:solidFill>
                <a:srgbClr val="FDCD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286892" hangingPunct="0">
                  <a:defRPr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60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2" name="Shape 2892"/>
              <p:cNvSpPr/>
              <p:nvPr/>
            </p:nvSpPr>
            <p:spPr>
              <a:xfrm>
                <a:off x="1920751" y="-3929"/>
                <a:ext cx="181991" cy="287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defTabSz="408207">
                  <a:spcBef>
                    <a:spcPts val="1700"/>
                  </a:spcBef>
                  <a:defRPr sz="18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hangingPunct="0"/>
                <a:r>
                  <a:rPr sz="1400" kern="0" dirty="0">
                    <a:solidFill>
                      <a:srgbClr val="000000"/>
                    </a:solidFill>
                  </a:rPr>
                  <a:t>30</a:t>
                </a:r>
              </a:p>
            </p:txBody>
          </p:sp>
        </p:grpSp>
      </p:grpSp>
      <p:sp>
        <p:nvSpPr>
          <p:cNvPr id="2895" name="Shape 2895"/>
          <p:cNvSpPr/>
          <p:nvPr/>
        </p:nvSpPr>
        <p:spPr>
          <a:xfrm>
            <a:off x="328329" y="4824263"/>
            <a:ext cx="103822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08207">
              <a:tabLst>
                <a:tab pos="2133600" algn="l"/>
                <a:tab pos="5448300" algn="l"/>
              </a:tabLst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r>
              <a:rPr lang="fr-CA" kern="0" dirty="0" err="1" smtClean="0">
                <a:solidFill>
                  <a:srgbClr val="000000"/>
                </a:solidFill>
              </a:rPr>
              <a:t>Contraindicated</a:t>
            </a:r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2896" name="Shape 2896"/>
          <p:cNvSpPr/>
          <p:nvPr/>
        </p:nvSpPr>
        <p:spPr>
          <a:xfrm>
            <a:off x="156885" y="4825306"/>
            <a:ext cx="138115" cy="105968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45702" tIns="45702" rIns="45702" bIns="45702" anchor="ctr"/>
          <a:lstStyle/>
          <a:p>
            <a:pPr defTabSz="286892" hangingPunct="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7" name="Shape 2897"/>
          <p:cNvSpPr/>
          <p:nvPr/>
        </p:nvSpPr>
        <p:spPr>
          <a:xfrm>
            <a:off x="8427970" y="4808984"/>
            <a:ext cx="603272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08207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r>
              <a:rPr lang="fr-CA" kern="0" dirty="0" err="1" smtClean="0">
                <a:solidFill>
                  <a:srgbClr val="000000"/>
                </a:solidFill>
              </a:rPr>
              <a:t>Safe</a:t>
            </a:r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2898" name="Shape 2898"/>
          <p:cNvSpPr/>
          <p:nvPr/>
        </p:nvSpPr>
        <p:spPr>
          <a:xfrm>
            <a:off x="8221399" y="4822831"/>
            <a:ext cx="153990" cy="102395"/>
          </a:xfrm>
          <a:prstGeom prst="rect">
            <a:avLst/>
          </a:prstGeom>
          <a:solidFill>
            <a:srgbClr val="00E200"/>
          </a:solidFill>
          <a:ln w="12700">
            <a:miter lim="400000"/>
          </a:ln>
        </p:spPr>
        <p:txBody>
          <a:bodyPr lIns="45702" tIns="45702" rIns="45702" bIns="45702" anchor="ctr"/>
          <a:lstStyle/>
          <a:p>
            <a:pPr defTabSz="286892" hangingPunct="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9" name="Shape 2899"/>
          <p:cNvSpPr/>
          <p:nvPr/>
        </p:nvSpPr>
        <p:spPr>
          <a:xfrm>
            <a:off x="2612860" y="4826198"/>
            <a:ext cx="153990" cy="104184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45702" tIns="45702" rIns="45702" bIns="45702" anchor="ctr"/>
          <a:lstStyle/>
          <a:p>
            <a:pPr defTabSz="286892" hangingPunct="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0" name="Shape 2900"/>
          <p:cNvSpPr/>
          <p:nvPr/>
        </p:nvSpPr>
        <p:spPr>
          <a:xfrm>
            <a:off x="2803264" y="4812493"/>
            <a:ext cx="2053984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08207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r>
              <a:rPr lang="fr-CA" kern="0" dirty="0" smtClean="0">
                <a:solidFill>
                  <a:srgbClr val="000000"/>
                </a:solidFill>
              </a:rPr>
              <a:t>Dose </a:t>
            </a:r>
            <a:r>
              <a:rPr lang="fr-CA" kern="0" dirty="0" err="1" smtClean="0">
                <a:solidFill>
                  <a:srgbClr val="000000"/>
                </a:solidFill>
              </a:rPr>
              <a:t>adjustment</a:t>
            </a:r>
            <a:r>
              <a:rPr lang="fr-CA" kern="0" dirty="0" smtClean="0">
                <a:solidFill>
                  <a:srgbClr val="000000"/>
                </a:solidFill>
              </a:rPr>
              <a:t> </a:t>
            </a:r>
            <a:r>
              <a:rPr lang="fr-CA" kern="0" dirty="0" err="1" smtClean="0">
                <a:solidFill>
                  <a:srgbClr val="000000"/>
                </a:solidFill>
              </a:rPr>
              <a:t>required</a:t>
            </a:r>
            <a:endParaRPr kern="0" dirty="0">
              <a:solidFill>
                <a:srgbClr val="000000"/>
              </a:solidFill>
            </a:endParaRPr>
          </a:p>
        </p:txBody>
      </p:sp>
      <p:grpSp>
        <p:nvGrpSpPr>
          <p:cNvPr id="2910" name="Group 2910"/>
          <p:cNvGrpSpPr/>
          <p:nvPr/>
        </p:nvGrpSpPr>
        <p:grpSpPr>
          <a:xfrm>
            <a:off x="1144394" y="3448544"/>
            <a:ext cx="8186939" cy="233578"/>
            <a:chOff x="-7592" y="-258708"/>
            <a:chExt cx="8186940" cy="311440"/>
          </a:xfrm>
        </p:grpSpPr>
        <p:sp>
          <p:nvSpPr>
            <p:cNvPr id="2901" name="Shape 2901"/>
            <p:cNvSpPr/>
            <p:nvPr/>
          </p:nvSpPr>
          <p:spPr>
            <a:xfrm>
              <a:off x="-7592" y="-182963"/>
              <a:ext cx="1365458" cy="2257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r" defTabSz="408207"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hangingPunct="0"/>
              <a:r>
                <a:rPr kern="0" dirty="0" smtClean="0">
                  <a:solidFill>
                    <a:srgbClr val="000000"/>
                  </a:solidFill>
                </a:rPr>
                <a:t>Canagliflozin </a:t>
              </a:r>
              <a:r>
                <a:rPr kern="0" dirty="0">
                  <a:solidFill>
                    <a:srgbClr val="000000"/>
                  </a:solidFill>
                </a:rPr>
                <a:t>(Invokana)</a:t>
              </a:r>
            </a:p>
          </p:txBody>
        </p:sp>
        <p:grpSp>
          <p:nvGrpSpPr>
            <p:cNvPr id="2909" name="Group 2909"/>
            <p:cNvGrpSpPr/>
            <p:nvPr/>
          </p:nvGrpSpPr>
          <p:grpSpPr>
            <a:xfrm>
              <a:off x="1440407" y="-258708"/>
              <a:ext cx="6738941" cy="311440"/>
              <a:chOff x="-1" y="-258707"/>
              <a:chExt cx="6738939" cy="311439"/>
            </a:xfrm>
          </p:grpSpPr>
          <p:sp>
            <p:nvSpPr>
              <p:cNvPr id="2903" name="Shape 2903"/>
              <p:cNvSpPr/>
              <p:nvPr/>
            </p:nvSpPr>
            <p:spPr>
              <a:xfrm>
                <a:off x="4065595" y="-147995"/>
                <a:ext cx="2673343" cy="170010"/>
              </a:xfrm>
              <a:prstGeom prst="rect">
                <a:avLst/>
              </a:prstGeom>
              <a:solidFill>
                <a:srgbClr val="00E2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286892" hangingPunct="0">
                  <a:def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4" name="Shape 2904"/>
              <p:cNvSpPr/>
              <p:nvPr/>
            </p:nvSpPr>
            <p:spPr>
              <a:xfrm>
                <a:off x="-1" y="-147181"/>
                <a:ext cx="2001841" cy="199913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286892" hangingPunct="0">
                  <a:def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5" name="Shape 2905"/>
              <p:cNvSpPr/>
              <p:nvPr/>
            </p:nvSpPr>
            <p:spPr>
              <a:xfrm>
                <a:off x="2001842" y="-133949"/>
                <a:ext cx="2080248" cy="176689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286892" hangingPunct="0"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6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6" name="Shape 2906"/>
              <p:cNvSpPr/>
              <p:nvPr/>
            </p:nvSpPr>
            <p:spPr>
              <a:xfrm>
                <a:off x="3968274" y="-258707"/>
                <a:ext cx="181991" cy="2872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defTabSz="408207">
                  <a:spcBef>
                    <a:spcPts val="1700"/>
                  </a:spcBef>
                  <a:defRPr sz="18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hangingPunct="0"/>
                <a:r>
                  <a:rPr sz="1400" kern="0" dirty="0" smtClean="0">
                    <a:solidFill>
                      <a:srgbClr val="000000"/>
                    </a:solidFill>
                  </a:rPr>
                  <a:t>60</a:t>
                </a:r>
                <a:endParaRPr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7" name="Shape 2907"/>
              <p:cNvSpPr/>
              <p:nvPr/>
            </p:nvSpPr>
            <p:spPr>
              <a:xfrm>
                <a:off x="3116318" y="-182964"/>
                <a:ext cx="425466" cy="2257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defTabSz="408207">
                  <a:defRPr sz="11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hangingPunct="0"/>
                <a:r>
                  <a:rPr kern="0" dirty="0">
                    <a:solidFill>
                      <a:srgbClr val="000000"/>
                    </a:solidFill>
                  </a:rPr>
                  <a:t>100 mg</a:t>
                </a:r>
              </a:p>
            </p:txBody>
          </p:sp>
        </p:grpSp>
      </p:grpSp>
      <p:sp>
        <p:nvSpPr>
          <p:cNvPr id="2914" name="Shape 2914"/>
          <p:cNvSpPr/>
          <p:nvPr/>
        </p:nvSpPr>
        <p:spPr>
          <a:xfrm>
            <a:off x="6172063" y="4792258"/>
            <a:ext cx="22393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08207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r>
              <a:rPr lang="fr-CA" kern="0" dirty="0" err="1" smtClean="0">
                <a:solidFill>
                  <a:srgbClr val="000000"/>
                </a:solidFill>
              </a:rPr>
              <a:t>Titrate</a:t>
            </a:r>
            <a:r>
              <a:rPr lang="fr-CA" kern="0" dirty="0" smtClean="0">
                <a:solidFill>
                  <a:srgbClr val="000000"/>
                </a:solidFill>
              </a:rPr>
              <a:t> </a:t>
            </a:r>
            <a:r>
              <a:rPr lang="fr-CA" kern="0" dirty="0" err="1" smtClean="0">
                <a:solidFill>
                  <a:srgbClr val="000000"/>
                </a:solidFill>
              </a:rPr>
              <a:t>carefully</a:t>
            </a:r>
            <a:r>
              <a:rPr lang="fr-CA" kern="0" dirty="0" smtClean="0">
                <a:solidFill>
                  <a:srgbClr val="000000"/>
                </a:solidFill>
              </a:rPr>
              <a:t> to </a:t>
            </a:r>
            <a:r>
              <a:rPr lang="fr-CA" kern="0" dirty="0" err="1" smtClean="0">
                <a:solidFill>
                  <a:srgbClr val="000000"/>
                </a:solidFill>
              </a:rPr>
              <a:t>avoid</a:t>
            </a:r>
            <a:r>
              <a:rPr lang="fr-CA" kern="0" dirty="0" smtClean="0">
                <a:solidFill>
                  <a:srgbClr val="000000"/>
                </a:solidFill>
              </a:rPr>
              <a:t> </a:t>
            </a:r>
            <a:r>
              <a:rPr lang="fr-CA" kern="0" dirty="0" err="1" smtClean="0">
                <a:solidFill>
                  <a:srgbClr val="000000"/>
                </a:solidFill>
              </a:rPr>
              <a:t>nausea</a:t>
            </a:r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2915" name="Shape 2915"/>
          <p:cNvSpPr/>
          <p:nvPr/>
        </p:nvSpPr>
        <p:spPr>
          <a:xfrm>
            <a:off x="5976991" y="4826516"/>
            <a:ext cx="147874" cy="103548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45702" tIns="45702" rIns="45702" bIns="45702" anchor="ctr"/>
          <a:lstStyle/>
          <a:p>
            <a:pPr defTabSz="286892" hangingPunct="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6" name="Shape 2916"/>
          <p:cNvSpPr/>
          <p:nvPr/>
        </p:nvSpPr>
        <p:spPr>
          <a:xfrm>
            <a:off x="2060848" y="4986384"/>
            <a:ext cx="2929650" cy="200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49" tIns="22849" rIns="22849" bIns="22849">
            <a:spAutoFit/>
          </a:bodyPr>
          <a:lstStyle/>
          <a:p>
            <a:pPr defTabSz="963975" hangingPunct="0">
              <a:defRPr sz="1000" b="1">
                <a:solidFill>
                  <a:srgbClr val="443F3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CA" sz="1000" b="1" kern="0" dirty="0" smtClean="0">
                <a:solidFill>
                  <a:srgbClr val="443F3C"/>
                </a:solidFill>
                <a:latin typeface="Arial"/>
                <a:ea typeface="Arial"/>
                <a:cs typeface="Arial"/>
                <a:sym typeface="Arial"/>
              </a:rPr>
              <a:t>*=Do not </a:t>
            </a:r>
            <a:r>
              <a:rPr lang="fr-CA" sz="1000" b="1" kern="0" dirty="0" err="1" smtClean="0">
                <a:solidFill>
                  <a:srgbClr val="443F3C"/>
                </a:solidFill>
                <a:latin typeface="Arial"/>
                <a:ea typeface="Arial"/>
                <a:cs typeface="Arial"/>
                <a:sym typeface="Arial"/>
              </a:rPr>
              <a:t>initiate</a:t>
            </a:r>
            <a:r>
              <a:rPr lang="fr-CA" sz="1000" b="1" kern="0" dirty="0" smtClean="0">
                <a:solidFill>
                  <a:srgbClr val="443F3C"/>
                </a:solidFill>
                <a:latin typeface="Arial"/>
                <a:ea typeface="Arial"/>
                <a:cs typeface="Arial"/>
                <a:sym typeface="Arial"/>
              </a:rPr>
              <a:t> if </a:t>
            </a:r>
            <a:r>
              <a:rPr lang="fr-CA" sz="1000" b="1" kern="0" dirty="0" err="1" smtClean="0">
                <a:solidFill>
                  <a:srgbClr val="443F3C"/>
                </a:solidFill>
                <a:latin typeface="Arial"/>
                <a:ea typeface="Arial"/>
                <a:cs typeface="Arial"/>
                <a:sym typeface="Arial"/>
              </a:rPr>
              <a:t>eGFR</a:t>
            </a:r>
            <a:r>
              <a:rPr lang="fr-CA" sz="1000" b="1" kern="0" dirty="0" smtClean="0">
                <a:solidFill>
                  <a:srgbClr val="443F3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A" sz="1000" b="1" kern="0" dirty="0" err="1" smtClean="0">
                <a:solidFill>
                  <a:srgbClr val="443F3C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fr-CA" sz="1000" b="1" kern="0" dirty="0" smtClean="0">
                <a:solidFill>
                  <a:srgbClr val="443F3C"/>
                </a:solidFill>
                <a:latin typeface="Arial"/>
                <a:ea typeface="Arial"/>
                <a:cs typeface="Arial"/>
                <a:sym typeface="Arial"/>
              </a:rPr>
              <a:t> &lt; 60 ml/min</a:t>
            </a:r>
            <a:endParaRPr sz="1000" kern="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7" name="Shape 2917"/>
          <p:cNvSpPr/>
          <p:nvPr/>
        </p:nvSpPr>
        <p:spPr>
          <a:xfrm>
            <a:off x="1433237" y="4824263"/>
            <a:ext cx="113982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08207">
              <a:tabLst>
                <a:tab pos="2133600" algn="l"/>
                <a:tab pos="5448300" algn="l"/>
              </a:tabLst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r>
              <a:rPr lang="fr-CA" kern="0" dirty="0" smtClean="0">
                <a:solidFill>
                  <a:srgbClr val="000000"/>
                </a:solidFill>
              </a:rPr>
              <a:t>Not </a:t>
            </a:r>
            <a:r>
              <a:rPr lang="fr-CA" kern="0" dirty="0" err="1" smtClean="0">
                <a:solidFill>
                  <a:srgbClr val="000000"/>
                </a:solidFill>
              </a:rPr>
              <a:t>recommended</a:t>
            </a:r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2918" name="Shape 2918"/>
          <p:cNvSpPr/>
          <p:nvPr/>
        </p:nvSpPr>
        <p:spPr>
          <a:xfrm>
            <a:off x="1261781" y="4825306"/>
            <a:ext cx="138114" cy="105968"/>
          </a:xfrm>
          <a:prstGeom prst="rect">
            <a:avLst/>
          </a:prstGeom>
          <a:blipFill>
            <a:blip r:embed="rId4"/>
          </a:blipFill>
          <a:ln w="12700">
            <a:miter lim="400000"/>
          </a:ln>
        </p:spPr>
        <p:txBody>
          <a:bodyPr lIns="45702" tIns="45702" rIns="45702" bIns="45702" anchor="ctr"/>
          <a:lstStyle/>
          <a:p>
            <a:pPr defTabSz="286892" hangingPunct="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26" name="Group 2926"/>
          <p:cNvGrpSpPr/>
          <p:nvPr/>
        </p:nvGrpSpPr>
        <p:grpSpPr>
          <a:xfrm>
            <a:off x="1090598" y="847894"/>
            <a:ext cx="8240743" cy="225245"/>
            <a:chOff x="-3139" y="-8943"/>
            <a:chExt cx="8240741" cy="300327"/>
          </a:xfrm>
        </p:grpSpPr>
        <p:sp>
          <p:nvSpPr>
            <p:cNvPr id="2919" name="Shape 2919"/>
            <p:cNvSpPr/>
            <p:nvPr/>
          </p:nvSpPr>
          <p:spPr>
            <a:xfrm>
              <a:off x="-3139" y="34841"/>
              <a:ext cx="1419252" cy="225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r" defTabSz="408207"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hangingPunct="0"/>
              <a:r>
                <a:rPr kern="0" dirty="0" smtClean="0">
                  <a:solidFill>
                    <a:srgbClr val="000000"/>
                  </a:solidFill>
                </a:rPr>
                <a:t>Metformin </a:t>
              </a:r>
              <a:r>
                <a:rPr kern="0" dirty="0">
                  <a:solidFill>
                    <a:srgbClr val="000000"/>
                  </a:solidFill>
                </a:rPr>
                <a:t>(Glucophage)</a:t>
              </a:r>
            </a:p>
          </p:txBody>
        </p:sp>
        <p:grpSp>
          <p:nvGrpSpPr>
            <p:cNvPr id="2925" name="Group 2925"/>
            <p:cNvGrpSpPr/>
            <p:nvPr/>
          </p:nvGrpSpPr>
          <p:grpSpPr>
            <a:xfrm>
              <a:off x="1498663" y="-8943"/>
              <a:ext cx="6738939" cy="300327"/>
              <a:chOff x="1" y="-8942"/>
              <a:chExt cx="6738938" cy="300326"/>
            </a:xfrm>
          </p:grpSpPr>
          <p:sp>
            <p:nvSpPr>
              <p:cNvPr id="2920" name="Shape 2920"/>
              <p:cNvSpPr/>
              <p:nvPr/>
            </p:nvSpPr>
            <p:spPr>
              <a:xfrm>
                <a:off x="1" y="54821"/>
                <a:ext cx="993776" cy="185740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286892" hangingPunct="0">
                  <a:defRPr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60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1" name="Shape 2921"/>
              <p:cNvSpPr/>
              <p:nvPr/>
            </p:nvSpPr>
            <p:spPr>
              <a:xfrm>
                <a:off x="3116316" y="54820"/>
                <a:ext cx="3622623" cy="207699"/>
              </a:xfrm>
              <a:prstGeom prst="rect">
                <a:avLst/>
              </a:prstGeom>
              <a:solidFill>
                <a:srgbClr val="00E2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286892" hangingPunct="0">
                  <a:defRPr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60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2" name="Shape 2922"/>
              <p:cNvSpPr/>
              <p:nvPr/>
            </p:nvSpPr>
            <p:spPr>
              <a:xfrm>
                <a:off x="974723" y="34842"/>
                <a:ext cx="2141594" cy="227678"/>
              </a:xfrm>
              <a:prstGeom prst="rect">
                <a:avLst/>
              </a:prstGeom>
              <a:solidFill>
                <a:srgbClr val="FCF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286892" hangingPunct="0">
                  <a:defRPr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60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3" name="Shape 2923"/>
              <p:cNvSpPr/>
              <p:nvPr/>
            </p:nvSpPr>
            <p:spPr>
              <a:xfrm>
                <a:off x="1872091" y="-8942"/>
                <a:ext cx="181991" cy="2872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defTabSz="408207">
                  <a:spcBef>
                    <a:spcPts val="1700"/>
                  </a:spcBef>
                  <a:defRPr sz="18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hangingPunct="0"/>
                <a:r>
                  <a:rPr sz="1400" kern="0" dirty="0">
                    <a:solidFill>
                      <a:srgbClr val="000000"/>
                    </a:solidFill>
                  </a:rPr>
                  <a:t>30</a:t>
                </a:r>
              </a:p>
            </p:txBody>
          </p:sp>
          <p:sp>
            <p:nvSpPr>
              <p:cNvPr id="2924" name="Shape 2924"/>
              <p:cNvSpPr/>
              <p:nvPr/>
            </p:nvSpPr>
            <p:spPr>
              <a:xfrm>
                <a:off x="2994020" y="4126"/>
                <a:ext cx="181991" cy="2872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defTabSz="408207">
                  <a:spcBef>
                    <a:spcPts val="1700"/>
                  </a:spcBef>
                  <a:defRPr sz="18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hangingPunct="0"/>
                <a:r>
                  <a:rPr lang="fr-CA" sz="1400" kern="0" dirty="0" smtClean="0">
                    <a:solidFill>
                      <a:srgbClr val="000000"/>
                    </a:solidFill>
                  </a:rPr>
                  <a:t>45</a:t>
                </a:r>
                <a:endParaRPr sz="1400" kern="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932" name="Group 2932"/>
          <p:cNvGrpSpPr/>
          <p:nvPr/>
        </p:nvGrpSpPr>
        <p:grpSpPr>
          <a:xfrm>
            <a:off x="1322717" y="1225070"/>
            <a:ext cx="8008619" cy="215444"/>
            <a:chOff x="-12899" y="-22518"/>
            <a:chExt cx="8008618" cy="287256"/>
          </a:xfrm>
        </p:grpSpPr>
        <p:grpSp>
          <p:nvGrpSpPr>
            <p:cNvPr id="2930" name="Group 2930"/>
            <p:cNvGrpSpPr/>
            <p:nvPr/>
          </p:nvGrpSpPr>
          <p:grpSpPr>
            <a:xfrm>
              <a:off x="1256779" y="-22518"/>
              <a:ext cx="6738940" cy="287256"/>
              <a:chOff x="0" y="-22518"/>
              <a:chExt cx="6738939" cy="287255"/>
            </a:xfrm>
          </p:grpSpPr>
          <p:sp>
            <p:nvSpPr>
              <p:cNvPr id="2927" name="Shape 2927"/>
              <p:cNvSpPr/>
              <p:nvPr/>
            </p:nvSpPr>
            <p:spPr>
              <a:xfrm>
                <a:off x="0" y="47424"/>
                <a:ext cx="941387" cy="184549"/>
              </a:xfrm>
              <a:prstGeom prst="rect">
                <a:avLst/>
              </a:prstGeom>
              <a:solidFill>
                <a:srgbClr val="FDCD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286892" hangingPunct="0">
                  <a:defRPr sz="18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b="1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8" name="Shape 2928"/>
              <p:cNvSpPr/>
              <p:nvPr/>
            </p:nvSpPr>
            <p:spPr>
              <a:xfrm>
                <a:off x="931861" y="47424"/>
                <a:ext cx="5807078" cy="184549"/>
              </a:xfrm>
              <a:prstGeom prst="rect">
                <a:avLst/>
              </a:prstGeom>
              <a:solidFill>
                <a:srgbClr val="00E2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286892" hangingPunct="0">
                  <a:defRPr sz="18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b="1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9" name="Shape 2929"/>
              <p:cNvSpPr/>
              <p:nvPr/>
            </p:nvSpPr>
            <p:spPr>
              <a:xfrm>
                <a:off x="860062" y="-22518"/>
                <a:ext cx="181991" cy="2872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defTabSz="408207">
                  <a:spcBef>
                    <a:spcPts val="1700"/>
                  </a:spcBef>
                  <a:defRPr sz="18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hangingPunct="0"/>
                <a:r>
                  <a:rPr sz="1400" kern="0" dirty="0">
                    <a:solidFill>
                      <a:srgbClr val="000000"/>
                    </a:solidFill>
                  </a:rPr>
                  <a:t>15</a:t>
                </a:r>
              </a:p>
            </p:txBody>
          </p:sp>
        </p:grpSp>
        <p:sp>
          <p:nvSpPr>
            <p:cNvPr id="2931" name="Shape 2931"/>
            <p:cNvSpPr/>
            <p:nvPr/>
          </p:nvSpPr>
          <p:spPr>
            <a:xfrm>
              <a:off x="-12899" y="14147"/>
              <a:ext cx="1187130" cy="225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r" defTabSz="408207"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hangingPunct="0"/>
              <a:r>
                <a:rPr kern="0" dirty="0" smtClean="0">
                  <a:solidFill>
                    <a:srgbClr val="000000"/>
                  </a:solidFill>
                </a:rPr>
                <a:t>Linagliptin </a:t>
              </a:r>
              <a:r>
                <a:rPr kern="0" dirty="0">
                  <a:solidFill>
                    <a:srgbClr val="000000"/>
                  </a:solidFill>
                </a:rPr>
                <a:t>(Trajenta)</a:t>
              </a:r>
            </a:p>
          </p:txBody>
        </p:sp>
      </p:grpSp>
      <p:grpSp>
        <p:nvGrpSpPr>
          <p:cNvPr id="2941" name="Group 2941"/>
          <p:cNvGrpSpPr/>
          <p:nvPr/>
        </p:nvGrpSpPr>
        <p:grpSpPr>
          <a:xfrm>
            <a:off x="1398000" y="1564467"/>
            <a:ext cx="7933337" cy="219893"/>
            <a:chOff x="653" y="-21731"/>
            <a:chExt cx="7933335" cy="293189"/>
          </a:xfrm>
        </p:grpSpPr>
        <p:sp>
          <p:nvSpPr>
            <p:cNvPr id="2933" name="Shape 2933"/>
            <p:cNvSpPr/>
            <p:nvPr/>
          </p:nvSpPr>
          <p:spPr>
            <a:xfrm>
              <a:off x="653" y="26851"/>
              <a:ext cx="1111845" cy="225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r" defTabSz="408207"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hangingPunct="0"/>
              <a:r>
                <a:rPr kern="0" dirty="0" smtClean="0">
                  <a:solidFill>
                    <a:srgbClr val="000000"/>
                  </a:solidFill>
                </a:rPr>
                <a:t>Sitagliptin </a:t>
              </a:r>
              <a:r>
                <a:rPr kern="0" dirty="0">
                  <a:solidFill>
                    <a:srgbClr val="000000"/>
                  </a:solidFill>
                </a:rPr>
                <a:t>(Januvia)</a:t>
              </a:r>
            </a:p>
          </p:txBody>
        </p:sp>
        <p:grpSp>
          <p:nvGrpSpPr>
            <p:cNvPr id="2940" name="Group 2940"/>
            <p:cNvGrpSpPr/>
            <p:nvPr/>
          </p:nvGrpSpPr>
          <p:grpSpPr>
            <a:xfrm>
              <a:off x="1195047" y="-21731"/>
              <a:ext cx="6738941" cy="293189"/>
              <a:chOff x="0" y="-21730"/>
              <a:chExt cx="6738940" cy="293188"/>
            </a:xfrm>
          </p:grpSpPr>
          <p:sp>
            <p:nvSpPr>
              <p:cNvPr id="2934" name="Shape 2934"/>
              <p:cNvSpPr/>
              <p:nvPr/>
            </p:nvSpPr>
            <p:spPr>
              <a:xfrm>
                <a:off x="3333750" y="46830"/>
                <a:ext cx="3405190" cy="185740"/>
              </a:xfrm>
              <a:prstGeom prst="rect">
                <a:avLst/>
              </a:prstGeom>
              <a:solidFill>
                <a:srgbClr val="00E2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286892" hangingPunct="0">
                  <a:defRPr sz="18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b="1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5" name="Shape 2935"/>
              <p:cNvSpPr/>
              <p:nvPr/>
            </p:nvSpPr>
            <p:spPr>
              <a:xfrm>
                <a:off x="0" y="46830"/>
                <a:ext cx="3333750" cy="185740"/>
              </a:xfrm>
              <a:prstGeom prst="rect">
                <a:avLst/>
              </a:prstGeom>
              <a:solidFill>
                <a:srgbClr val="FCF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286892" hangingPunct="0">
                  <a:defRPr sz="18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b="1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6" name="Shape 2936"/>
              <p:cNvSpPr/>
              <p:nvPr/>
            </p:nvSpPr>
            <p:spPr>
              <a:xfrm>
                <a:off x="3222967" y="-21730"/>
                <a:ext cx="181991" cy="287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defTabSz="408207">
                  <a:spcBef>
                    <a:spcPts val="1700"/>
                  </a:spcBef>
                  <a:defRPr sz="18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hangingPunct="0"/>
                <a:r>
                  <a:rPr sz="1400" kern="0" dirty="0">
                    <a:solidFill>
                      <a:srgbClr val="000000"/>
                    </a:solidFill>
                  </a:rPr>
                  <a:t>50</a:t>
                </a:r>
              </a:p>
            </p:txBody>
          </p:sp>
          <p:sp>
            <p:nvSpPr>
              <p:cNvPr id="2937" name="Shape 2937"/>
              <p:cNvSpPr/>
              <p:nvPr/>
            </p:nvSpPr>
            <p:spPr>
              <a:xfrm>
                <a:off x="1883554" y="-15798"/>
                <a:ext cx="181991" cy="287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defTabSz="408207">
                  <a:spcBef>
                    <a:spcPts val="1700"/>
                  </a:spcBef>
                  <a:defRPr sz="18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hangingPunct="0"/>
                <a:r>
                  <a:rPr sz="1400" kern="0" dirty="0">
                    <a:solidFill>
                      <a:srgbClr val="000000"/>
                    </a:solidFill>
                  </a:rPr>
                  <a:t>30</a:t>
                </a:r>
              </a:p>
            </p:txBody>
          </p:sp>
          <p:sp>
            <p:nvSpPr>
              <p:cNvPr id="2938" name="Shape 2938"/>
              <p:cNvSpPr/>
              <p:nvPr/>
            </p:nvSpPr>
            <p:spPr>
              <a:xfrm>
                <a:off x="2539705" y="26851"/>
                <a:ext cx="353969" cy="225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defTabSz="408207">
                  <a:defRPr sz="11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hangingPunct="0"/>
                <a:r>
                  <a:rPr kern="0">
                    <a:solidFill>
                      <a:srgbClr val="000000"/>
                    </a:solidFill>
                  </a:rPr>
                  <a:t>50 mg</a:t>
                </a:r>
              </a:p>
            </p:txBody>
          </p:sp>
          <p:sp>
            <p:nvSpPr>
              <p:cNvPr id="2939" name="Shape 2939"/>
              <p:cNvSpPr/>
              <p:nvPr/>
            </p:nvSpPr>
            <p:spPr>
              <a:xfrm>
                <a:off x="832377" y="26851"/>
                <a:ext cx="353969" cy="225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defTabSz="408207">
                  <a:defRPr sz="11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hangingPunct="0"/>
                <a:r>
                  <a:rPr kern="0">
                    <a:solidFill>
                      <a:srgbClr val="000000"/>
                    </a:solidFill>
                  </a:rPr>
                  <a:t>25 mg</a:t>
                </a:r>
              </a:p>
            </p:txBody>
          </p:sp>
        </p:grpSp>
      </p:grpSp>
      <p:grpSp>
        <p:nvGrpSpPr>
          <p:cNvPr id="2950" name="Group 2950"/>
          <p:cNvGrpSpPr/>
          <p:nvPr/>
        </p:nvGrpSpPr>
        <p:grpSpPr>
          <a:xfrm>
            <a:off x="1319959" y="1396976"/>
            <a:ext cx="8011375" cy="216032"/>
            <a:chOff x="-5696" y="-22515"/>
            <a:chExt cx="8011374" cy="288041"/>
          </a:xfrm>
        </p:grpSpPr>
        <p:sp>
          <p:nvSpPr>
            <p:cNvPr id="2942" name="Shape 2942"/>
            <p:cNvSpPr/>
            <p:nvPr/>
          </p:nvSpPr>
          <p:spPr>
            <a:xfrm>
              <a:off x="-5696" y="-836"/>
              <a:ext cx="1189885" cy="225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r" defTabSz="408207"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hangingPunct="0"/>
              <a:r>
                <a:rPr kern="0" dirty="0" smtClean="0">
                  <a:solidFill>
                    <a:srgbClr val="000000"/>
                  </a:solidFill>
                </a:rPr>
                <a:t>Saxagliptin </a:t>
              </a:r>
              <a:r>
                <a:rPr kern="0" dirty="0">
                  <a:solidFill>
                    <a:srgbClr val="000000"/>
                  </a:solidFill>
                </a:rPr>
                <a:t>(Onglyza)</a:t>
              </a:r>
            </a:p>
          </p:txBody>
        </p:sp>
        <p:grpSp>
          <p:nvGrpSpPr>
            <p:cNvPr id="2949" name="Group 2949"/>
            <p:cNvGrpSpPr/>
            <p:nvPr/>
          </p:nvGrpSpPr>
          <p:grpSpPr>
            <a:xfrm>
              <a:off x="1266738" y="-22515"/>
              <a:ext cx="6738940" cy="288041"/>
              <a:chOff x="0" y="-22515"/>
              <a:chExt cx="6738938" cy="288040"/>
            </a:xfrm>
          </p:grpSpPr>
          <p:sp>
            <p:nvSpPr>
              <p:cNvPr id="2943" name="Shape 2943"/>
              <p:cNvSpPr/>
              <p:nvPr/>
            </p:nvSpPr>
            <p:spPr>
              <a:xfrm>
                <a:off x="949325" y="47424"/>
                <a:ext cx="5789613" cy="184550"/>
              </a:xfrm>
              <a:prstGeom prst="rect">
                <a:avLst/>
              </a:prstGeom>
              <a:solidFill>
                <a:srgbClr val="00E2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286892" hangingPunct="0">
                  <a:defRPr sz="18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b="1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4" name="Shape 2944"/>
              <p:cNvSpPr/>
              <p:nvPr/>
            </p:nvSpPr>
            <p:spPr>
              <a:xfrm>
                <a:off x="931861" y="47424"/>
                <a:ext cx="2400301" cy="184550"/>
              </a:xfrm>
              <a:prstGeom prst="rect">
                <a:avLst/>
              </a:prstGeom>
              <a:solidFill>
                <a:srgbClr val="FCF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286892" hangingPunct="0">
                  <a:defRPr sz="18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b="1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5" name="Shape 2945"/>
              <p:cNvSpPr/>
              <p:nvPr/>
            </p:nvSpPr>
            <p:spPr>
              <a:xfrm>
                <a:off x="0" y="47424"/>
                <a:ext cx="941387" cy="184550"/>
              </a:xfrm>
              <a:prstGeom prst="rect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286892" hangingPunct="0">
                  <a:defRPr sz="18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b="1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6" name="Shape 2946"/>
              <p:cNvSpPr/>
              <p:nvPr/>
            </p:nvSpPr>
            <p:spPr>
              <a:xfrm>
                <a:off x="3215443" y="-21731"/>
                <a:ext cx="181991" cy="287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defTabSz="408207">
                  <a:spcBef>
                    <a:spcPts val="1700"/>
                  </a:spcBef>
                  <a:defRPr sz="18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hangingPunct="0"/>
                <a:r>
                  <a:rPr sz="1400" kern="0" dirty="0">
                    <a:solidFill>
                      <a:srgbClr val="000000"/>
                    </a:solidFill>
                  </a:rPr>
                  <a:t>50</a:t>
                </a:r>
              </a:p>
            </p:txBody>
          </p:sp>
          <p:sp>
            <p:nvSpPr>
              <p:cNvPr id="2947" name="Shape 2947"/>
              <p:cNvSpPr/>
              <p:nvPr/>
            </p:nvSpPr>
            <p:spPr>
              <a:xfrm>
                <a:off x="861907" y="-22515"/>
                <a:ext cx="181991" cy="287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defTabSz="408207">
                  <a:spcBef>
                    <a:spcPts val="1700"/>
                  </a:spcBef>
                  <a:defRPr sz="18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hangingPunct="0"/>
                <a:r>
                  <a:rPr sz="1400" kern="0" dirty="0">
                    <a:solidFill>
                      <a:srgbClr val="000000"/>
                    </a:solidFill>
                  </a:rPr>
                  <a:t>15</a:t>
                </a:r>
              </a:p>
            </p:txBody>
          </p:sp>
          <p:sp>
            <p:nvSpPr>
              <p:cNvPr id="2948" name="Shape 2948"/>
              <p:cNvSpPr/>
              <p:nvPr/>
            </p:nvSpPr>
            <p:spPr>
              <a:xfrm>
                <a:off x="1885887" y="26851"/>
                <a:ext cx="389580" cy="225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defTabSz="408207">
                  <a:defRPr sz="11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hangingPunct="0"/>
                <a:r>
                  <a:rPr kern="0">
                    <a:solidFill>
                      <a:srgbClr val="000000"/>
                    </a:solidFill>
                  </a:rPr>
                  <a:t>2.5 mg</a:t>
                </a:r>
              </a:p>
            </p:txBody>
          </p:sp>
        </p:grpSp>
      </p:grpSp>
      <p:grpSp>
        <p:nvGrpSpPr>
          <p:cNvPr id="2960" name="Group 2960"/>
          <p:cNvGrpSpPr/>
          <p:nvPr/>
        </p:nvGrpSpPr>
        <p:grpSpPr>
          <a:xfrm>
            <a:off x="1455591" y="1043779"/>
            <a:ext cx="7875751" cy="217399"/>
            <a:chOff x="2915" y="-18413"/>
            <a:chExt cx="7875750" cy="289863"/>
          </a:xfrm>
        </p:grpSpPr>
        <p:sp>
          <p:nvSpPr>
            <p:cNvPr id="2951" name="Shape 2951"/>
            <p:cNvSpPr/>
            <p:nvPr/>
          </p:nvSpPr>
          <p:spPr>
            <a:xfrm>
              <a:off x="2915" y="29099"/>
              <a:ext cx="1054262" cy="225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r" defTabSz="408207"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hangingPunct="0"/>
              <a:r>
                <a:rPr kern="0" dirty="0" smtClean="0">
                  <a:solidFill>
                    <a:srgbClr val="000000"/>
                  </a:solidFill>
                </a:rPr>
                <a:t>Alogliptin </a:t>
              </a:r>
              <a:r>
                <a:rPr kern="0" dirty="0">
                  <a:solidFill>
                    <a:srgbClr val="000000"/>
                  </a:solidFill>
                </a:rPr>
                <a:t>(Nesina)</a:t>
              </a:r>
            </a:p>
          </p:txBody>
        </p:sp>
        <p:grpSp>
          <p:nvGrpSpPr>
            <p:cNvPr id="2959" name="Group 2959"/>
            <p:cNvGrpSpPr/>
            <p:nvPr/>
          </p:nvGrpSpPr>
          <p:grpSpPr>
            <a:xfrm>
              <a:off x="1139727" y="-18413"/>
              <a:ext cx="6738938" cy="289863"/>
              <a:chOff x="0" y="-18412"/>
              <a:chExt cx="6738937" cy="289862"/>
            </a:xfrm>
          </p:grpSpPr>
          <p:sp>
            <p:nvSpPr>
              <p:cNvPr id="2952" name="Shape 2952"/>
              <p:cNvSpPr/>
              <p:nvPr/>
            </p:nvSpPr>
            <p:spPr>
              <a:xfrm>
                <a:off x="1627185" y="49082"/>
                <a:ext cx="5111752" cy="185740"/>
              </a:xfrm>
              <a:prstGeom prst="rect">
                <a:avLst/>
              </a:prstGeom>
              <a:solidFill>
                <a:srgbClr val="00E2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286892" hangingPunct="0">
                  <a:def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3" name="Shape 2953"/>
              <p:cNvSpPr/>
              <p:nvPr/>
            </p:nvSpPr>
            <p:spPr>
              <a:xfrm>
                <a:off x="78848" y="29095"/>
                <a:ext cx="1086085" cy="2257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defTabSz="408207">
                  <a:defRPr sz="11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hangingPunct="0"/>
                <a:r>
                  <a:rPr kern="0">
                    <a:solidFill>
                      <a:srgbClr val="000000"/>
                    </a:solidFill>
                  </a:rPr>
                  <a:t>Not recommended</a:t>
                </a:r>
              </a:p>
            </p:txBody>
          </p:sp>
          <p:sp>
            <p:nvSpPr>
              <p:cNvPr id="2954" name="Shape 2954"/>
              <p:cNvSpPr/>
              <p:nvPr/>
            </p:nvSpPr>
            <p:spPr>
              <a:xfrm>
                <a:off x="0" y="49082"/>
                <a:ext cx="3334968" cy="185740"/>
              </a:xfrm>
              <a:prstGeom prst="rect">
                <a:avLst/>
              </a:prstGeom>
              <a:solidFill>
                <a:srgbClr val="FCF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286892" hangingPunct="0">
                  <a:defRPr sz="18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b="1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5" name="Shape 2955"/>
              <p:cNvSpPr/>
              <p:nvPr/>
            </p:nvSpPr>
            <p:spPr>
              <a:xfrm>
                <a:off x="3224418" y="-15805"/>
                <a:ext cx="181991" cy="2872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defTabSz="408207">
                  <a:spcBef>
                    <a:spcPts val="1700"/>
                  </a:spcBef>
                  <a:defRPr sz="18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hangingPunct="0"/>
                <a:r>
                  <a:rPr sz="1400" kern="0" dirty="0">
                    <a:solidFill>
                      <a:srgbClr val="000000"/>
                    </a:solidFill>
                  </a:rPr>
                  <a:t>50</a:t>
                </a:r>
              </a:p>
            </p:txBody>
          </p:sp>
          <p:sp>
            <p:nvSpPr>
              <p:cNvPr id="2956" name="Shape 2956"/>
              <p:cNvSpPr/>
              <p:nvPr/>
            </p:nvSpPr>
            <p:spPr>
              <a:xfrm>
                <a:off x="635263" y="29108"/>
                <a:ext cx="461665" cy="2257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defTabSz="408207">
                  <a:defRPr sz="11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hangingPunct="0"/>
                <a:r>
                  <a:rPr kern="0">
                    <a:solidFill>
                      <a:srgbClr val="000000"/>
                    </a:solidFill>
                  </a:rPr>
                  <a:t>6.25 mg</a:t>
                </a:r>
              </a:p>
            </p:txBody>
          </p:sp>
          <p:sp>
            <p:nvSpPr>
              <p:cNvPr id="2957" name="Shape 2957"/>
              <p:cNvSpPr/>
              <p:nvPr/>
            </p:nvSpPr>
            <p:spPr>
              <a:xfrm>
                <a:off x="2436106" y="29108"/>
                <a:ext cx="461665" cy="2257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defTabSz="408207">
                  <a:defRPr sz="11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hangingPunct="0"/>
                <a:r>
                  <a:rPr kern="0">
                    <a:solidFill>
                      <a:srgbClr val="000000"/>
                    </a:solidFill>
                  </a:rPr>
                  <a:t>12.5 mg</a:t>
                </a:r>
              </a:p>
            </p:txBody>
          </p:sp>
          <p:sp>
            <p:nvSpPr>
              <p:cNvPr id="2958" name="Shape 2958"/>
              <p:cNvSpPr/>
              <p:nvPr/>
            </p:nvSpPr>
            <p:spPr>
              <a:xfrm>
                <a:off x="1872024" y="-18412"/>
                <a:ext cx="181991" cy="2872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defTabSz="408207">
                  <a:spcBef>
                    <a:spcPts val="1700"/>
                  </a:spcBef>
                  <a:defRPr sz="18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hangingPunct="0"/>
                <a:r>
                  <a:rPr sz="1400" kern="0" dirty="0">
                    <a:solidFill>
                      <a:srgbClr val="000000"/>
                    </a:solidFill>
                  </a:rPr>
                  <a:t>30</a:t>
                </a:r>
              </a:p>
            </p:txBody>
          </p:sp>
        </p:grpSp>
      </p:grpSp>
      <p:sp>
        <p:nvSpPr>
          <p:cNvPr id="2961" name="Shape 2961"/>
          <p:cNvSpPr/>
          <p:nvPr/>
        </p:nvSpPr>
        <p:spPr>
          <a:xfrm>
            <a:off x="3586176" y="2305512"/>
            <a:ext cx="2380510" cy="122827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45702" tIns="45702" rIns="45702" bIns="45702" anchor="ctr"/>
          <a:lstStyle/>
          <a:p>
            <a:pPr defTabSz="286892" hangingPunct="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2" name="Shape 2962"/>
          <p:cNvSpPr/>
          <p:nvPr/>
        </p:nvSpPr>
        <p:spPr>
          <a:xfrm>
            <a:off x="2583109" y="2305512"/>
            <a:ext cx="941145" cy="133366"/>
          </a:xfrm>
          <a:prstGeom prst="rect">
            <a:avLst/>
          </a:prstGeom>
          <a:blipFill>
            <a:blip r:embed="rId4"/>
          </a:blipFill>
          <a:ln w="12700">
            <a:miter lim="400000"/>
          </a:ln>
        </p:spPr>
        <p:txBody>
          <a:bodyPr lIns="45702" tIns="45702" rIns="45702" bIns="45702" anchor="ctr"/>
          <a:lstStyle/>
          <a:p>
            <a:pPr defTabSz="286892" hangingPunct="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70" name="Group 2970"/>
          <p:cNvGrpSpPr/>
          <p:nvPr/>
        </p:nvGrpSpPr>
        <p:grpSpPr>
          <a:xfrm>
            <a:off x="1445571" y="1920636"/>
            <a:ext cx="7885760" cy="215444"/>
            <a:chOff x="-5511" y="-253255"/>
            <a:chExt cx="7885758" cy="287257"/>
          </a:xfrm>
        </p:grpSpPr>
        <p:sp>
          <p:nvSpPr>
            <p:cNvPr id="2963" name="Shape 2963"/>
            <p:cNvSpPr/>
            <p:nvPr/>
          </p:nvSpPr>
          <p:spPr>
            <a:xfrm>
              <a:off x="-5511" y="-215270"/>
              <a:ext cx="1051570" cy="225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r" defTabSz="408207"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hangingPunct="0"/>
              <a:r>
                <a:rPr kern="0" dirty="0">
                  <a:solidFill>
                    <a:srgbClr val="000000"/>
                  </a:solidFill>
                </a:rPr>
                <a:t>Exenatide (Byetta)</a:t>
              </a:r>
            </a:p>
          </p:txBody>
        </p:sp>
        <p:grpSp>
          <p:nvGrpSpPr>
            <p:cNvPr id="2969" name="Group 2969"/>
            <p:cNvGrpSpPr/>
            <p:nvPr/>
          </p:nvGrpSpPr>
          <p:grpSpPr>
            <a:xfrm>
              <a:off x="1141307" y="-253255"/>
              <a:ext cx="6738940" cy="287257"/>
              <a:chOff x="0" y="-253254"/>
              <a:chExt cx="6738938" cy="287256"/>
            </a:xfrm>
          </p:grpSpPr>
          <p:sp>
            <p:nvSpPr>
              <p:cNvPr id="2965" name="Shape 2965"/>
              <p:cNvSpPr/>
              <p:nvPr/>
            </p:nvSpPr>
            <p:spPr>
              <a:xfrm>
                <a:off x="3332161" y="-194699"/>
                <a:ext cx="3406777" cy="184550"/>
              </a:xfrm>
              <a:prstGeom prst="rect">
                <a:avLst/>
              </a:prstGeom>
              <a:solidFill>
                <a:srgbClr val="00E2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286892" hangingPunct="0">
                  <a:def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6" name="Shape 2966"/>
              <p:cNvSpPr/>
              <p:nvPr/>
            </p:nvSpPr>
            <p:spPr>
              <a:xfrm>
                <a:off x="0" y="-194699"/>
                <a:ext cx="1998663" cy="184550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286892" hangingPunct="0">
                  <a:def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4" name="Shape 2964"/>
              <p:cNvSpPr/>
              <p:nvPr/>
            </p:nvSpPr>
            <p:spPr>
              <a:xfrm>
                <a:off x="1979612" y="-194699"/>
                <a:ext cx="1379539" cy="184550"/>
              </a:xfrm>
              <a:prstGeom prst="rect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286892" hangingPunct="0">
                  <a:def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7" name="Shape 2967"/>
              <p:cNvSpPr/>
              <p:nvPr/>
            </p:nvSpPr>
            <p:spPr>
              <a:xfrm>
                <a:off x="1919164" y="-253254"/>
                <a:ext cx="181991" cy="287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defTabSz="408207">
                  <a:spcBef>
                    <a:spcPts val="1700"/>
                  </a:spcBef>
                  <a:defRPr sz="18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hangingPunct="0"/>
                <a:r>
                  <a:rPr sz="1400" kern="0" dirty="0">
                    <a:solidFill>
                      <a:srgbClr val="000000"/>
                    </a:solidFill>
                  </a:rPr>
                  <a:t>30</a:t>
                </a:r>
              </a:p>
            </p:txBody>
          </p:sp>
        </p:grpSp>
      </p:grpSp>
      <p:grpSp>
        <p:nvGrpSpPr>
          <p:cNvPr id="2975" name="Group 2975"/>
          <p:cNvGrpSpPr/>
          <p:nvPr/>
        </p:nvGrpSpPr>
        <p:grpSpPr>
          <a:xfrm>
            <a:off x="1371200" y="2254352"/>
            <a:ext cx="7960130" cy="215444"/>
            <a:chOff x="133475" y="-77415"/>
            <a:chExt cx="7960130" cy="287260"/>
          </a:xfrm>
        </p:grpSpPr>
        <p:sp>
          <p:nvSpPr>
            <p:cNvPr id="2971" name="Shape 2971"/>
            <p:cNvSpPr/>
            <p:nvPr/>
          </p:nvSpPr>
          <p:spPr>
            <a:xfrm>
              <a:off x="133475" y="-46331"/>
              <a:ext cx="1138639" cy="2257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r" defTabSz="408207"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hangingPunct="0"/>
              <a:r>
                <a:rPr kern="0" dirty="0">
                  <a:solidFill>
                    <a:srgbClr val="000000"/>
                  </a:solidFill>
                </a:rPr>
                <a:t>Liraglutide (Victoza</a:t>
              </a:r>
              <a:r>
                <a:rPr kern="0" dirty="0" smtClean="0">
                  <a:solidFill>
                    <a:srgbClr val="000000"/>
                  </a:solidFill>
                </a:rPr>
                <a:t>)</a:t>
              </a:r>
              <a:endParaRPr kern="0" dirty="0">
                <a:solidFill>
                  <a:srgbClr val="000000"/>
                </a:solidFill>
              </a:endParaRPr>
            </a:p>
          </p:txBody>
        </p:sp>
        <p:grpSp>
          <p:nvGrpSpPr>
            <p:cNvPr id="2974" name="Group 2974"/>
            <p:cNvGrpSpPr/>
            <p:nvPr/>
          </p:nvGrpSpPr>
          <p:grpSpPr>
            <a:xfrm>
              <a:off x="4578511" y="-77415"/>
              <a:ext cx="3515094" cy="287260"/>
              <a:chOff x="-29675" y="-77415"/>
              <a:chExt cx="3515092" cy="287259"/>
            </a:xfrm>
          </p:grpSpPr>
          <p:sp>
            <p:nvSpPr>
              <p:cNvPr id="2972" name="Shape 2972"/>
              <p:cNvSpPr/>
              <p:nvPr/>
            </p:nvSpPr>
            <p:spPr>
              <a:xfrm>
                <a:off x="70702" y="-12841"/>
                <a:ext cx="3414715" cy="185740"/>
              </a:xfrm>
              <a:prstGeom prst="rect">
                <a:avLst/>
              </a:prstGeom>
              <a:solidFill>
                <a:srgbClr val="00E2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286892" hangingPunct="0">
                  <a:defRPr sz="18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b="1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3" name="Shape 2973"/>
              <p:cNvSpPr/>
              <p:nvPr/>
            </p:nvSpPr>
            <p:spPr>
              <a:xfrm>
                <a:off x="-29675" y="-77415"/>
                <a:ext cx="181991" cy="2872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defTabSz="408207">
                  <a:spcBef>
                    <a:spcPts val="1700"/>
                  </a:spcBef>
                  <a:defRPr sz="18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hangingPunct="0"/>
                <a:r>
                  <a:rPr sz="1400" kern="0" dirty="0">
                    <a:solidFill>
                      <a:srgbClr val="000000"/>
                    </a:solidFill>
                  </a:rPr>
                  <a:t>50</a:t>
                </a:r>
              </a:p>
            </p:txBody>
          </p:sp>
        </p:grpSp>
      </p:grpSp>
      <p:grpSp>
        <p:nvGrpSpPr>
          <p:cNvPr id="2985" name="Group 2985"/>
          <p:cNvGrpSpPr/>
          <p:nvPr/>
        </p:nvGrpSpPr>
        <p:grpSpPr>
          <a:xfrm>
            <a:off x="1065175" y="3317975"/>
            <a:ext cx="8266159" cy="187563"/>
            <a:chOff x="-4886" y="-65534"/>
            <a:chExt cx="8266157" cy="250083"/>
          </a:xfrm>
        </p:grpSpPr>
        <p:sp>
          <p:nvSpPr>
            <p:cNvPr id="2983" name="Shape 2983"/>
            <p:cNvSpPr/>
            <p:nvPr/>
          </p:nvSpPr>
          <p:spPr>
            <a:xfrm>
              <a:off x="1522333" y="0"/>
              <a:ext cx="6738938" cy="184549"/>
            </a:xfrm>
            <a:prstGeom prst="rect">
              <a:avLst/>
            </a:prstGeom>
            <a:solidFill>
              <a:srgbClr val="00E2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286892" hangingPunct="0"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4" name="Shape 2984"/>
            <p:cNvSpPr/>
            <p:nvPr/>
          </p:nvSpPr>
          <p:spPr>
            <a:xfrm>
              <a:off x="-4886" y="-65534"/>
              <a:ext cx="1444669" cy="2256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r" defTabSz="408207"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hangingPunct="0"/>
              <a:r>
                <a:rPr kern="0" dirty="0">
                  <a:solidFill>
                    <a:srgbClr val="000000"/>
                  </a:solidFill>
                </a:rPr>
                <a:t>Repaglinide (GlucoNorm)</a:t>
              </a:r>
            </a:p>
          </p:txBody>
        </p:sp>
      </p:grpSp>
      <p:grpSp>
        <p:nvGrpSpPr>
          <p:cNvPr id="2993" name="Group 2993"/>
          <p:cNvGrpSpPr/>
          <p:nvPr/>
        </p:nvGrpSpPr>
        <p:grpSpPr>
          <a:xfrm>
            <a:off x="1257557" y="2787417"/>
            <a:ext cx="8073781" cy="222209"/>
            <a:chOff x="-1662" y="-10542"/>
            <a:chExt cx="8073780" cy="296277"/>
          </a:xfrm>
        </p:grpSpPr>
        <p:sp>
          <p:nvSpPr>
            <p:cNvPr id="2986" name="Shape 2986"/>
            <p:cNvSpPr/>
            <p:nvPr/>
          </p:nvSpPr>
          <p:spPr>
            <a:xfrm>
              <a:off x="-1662" y="33751"/>
              <a:ext cx="1252290" cy="225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r" defTabSz="408207"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hangingPunct="0"/>
              <a:r>
                <a:rPr kern="0" dirty="0">
                  <a:solidFill>
                    <a:srgbClr val="000000"/>
                  </a:solidFill>
                </a:rPr>
                <a:t>Gliclazide (Diamicron)</a:t>
              </a:r>
            </a:p>
          </p:txBody>
        </p:sp>
        <p:grpSp>
          <p:nvGrpSpPr>
            <p:cNvPr id="2992" name="Group 2992"/>
            <p:cNvGrpSpPr/>
            <p:nvPr/>
          </p:nvGrpSpPr>
          <p:grpSpPr>
            <a:xfrm>
              <a:off x="1333178" y="-10542"/>
              <a:ext cx="6738940" cy="296277"/>
              <a:chOff x="0" y="-10541"/>
              <a:chExt cx="6738938" cy="296276"/>
            </a:xfrm>
          </p:grpSpPr>
          <p:sp>
            <p:nvSpPr>
              <p:cNvPr id="2987" name="Shape 2987"/>
              <p:cNvSpPr/>
              <p:nvPr/>
            </p:nvSpPr>
            <p:spPr>
              <a:xfrm>
                <a:off x="1979604" y="53725"/>
                <a:ext cx="4759334" cy="222990"/>
              </a:xfrm>
              <a:prstGeom prst="rect">
                <a:avLst/>
              </a:prstGeom>
              <a:solidFill>
                <a:srgbClr val="00E2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286892" hangingPunct="0">
                  <a:def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8" name="Shape 2988"/>
              <p:cNvSpPr/>
              <p:nvPr/>
            </p:nvSpPr>
            <p:spPr>
              <a:xfrm>
                <a:off x="0" y="53726"/>
                <a:ext cx="974725" cy="185740"/>
              </a:xfrm>
              <a:prstGeom prst="rect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286892" hangingPunct="0">
                  <a:def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1" name="Shape 2991"/>
              <p:cNvSpPr/>
              <p:nvPr/>
            </p:nvSpPr>
            <p:spPr>
              <a:xfrm>
                <a:off x="1933275" y="-10541"/>
                <a:ext cx="0" cy="287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defTabSz="408207">
                  <a:spcBef>
                    <a:spcPts val="1700"/>
                  </a:spcBef>
                  <a:defRPr sz="18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hangingPunct="0"/>
                <a:endParaRPr sz="1400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90" name="Shape 2990"/>
              <p:cNvSpPr/>
              <p:nvPr/>
            </p:nvSpPr>
            <p:spPr>
              <a:xfrm>
                <a:off x="859524" y="-1521"/>
                <a:ext cx="181991" cy="287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defTabSz="408207">
                  <a:spcBef>
                    <a:spcPts val="1700"/>
                  </a:spcBef>
                  <a:defRPr sz="18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hangingPunct="0"/>
                <a:r>
                  <a:rPr sz="1400" kern="0" dirty="0">
                    <a:solidFill>
                      <a:srgbClr val="000000"/>
                    </a:solidFill>
                  </a:rPr>
                  <a:t>15</a:t>
                </a:r>
              </a:p>
            </p:txBody>
          </p:sp>
        </p:grpSp>
      </p:grpSp>
      <p:grpSp>
        <p:nvGrpSpPr>
          <p:cNvPr id="3001" name="Group 3001"/>
          <p:cNvGrpSpPr/>
          <p:nvPr/>
        </p:nvGrpSpPr>
        <p:grpSpPr>
          <a:xfrm>
            <a:off x="1387250" y="3149350"/>
            <a:ext cx="7944080" cy="215444"/>
            <a:chOff x="-611" y="-183770"/>
            <a:chExt cx="7944079" cy="287259"/>
          </a:xfrm>
        </p:grpSpPr>
        <p:sp>
          <p:nvSpPr>
            <p:cNvPr id="2994" name="Shape 2994"/>
            <p:cNvSpPr/>
            <p:nvPr/>
          </p:nvSpPr>
          <p:spPr>
            <a:xfrm>
              <a:off x="-611" y="-152991"/>
              <a:ext cx="1122591" cy="2257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r" defTabSz="408207"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hangingPunct="0"/>
              <a:r>
                <a:rPr kern="0" dirty="0">
                  <a:solidFill>
                    <a:srgbClr val="000000"/>
                  </a:solidFill>
                </a:rPr>
                <a:t>Glyburide (Diabeta)</a:t>
              </a:r>
            </a:p>
          </p:txBody>
        </p:sp>
        <p:grpSp>
          <p:nvGrpSpPr>
            <p:cNvPr id="3000" name="Group 3000"/>
            <p:cNvGrpSpPr/>
            <p:nvPr/>
          </p:nvGrpSpPr>
          <p:grpSpPr>
            <a:xfrm>
              <a:off x="1204528" y="-183770"/>
              <a:ext cx="6738940" cy="287259"/>
              <a:chOff x="0" y="-183769"/>
              <a:chExt cx="6738938" cy="287258"/>
            </a:xfrm>
          </p:grpSpPr>
          <p:sp>
            <p:nvSpPr>
              <p:cNvPr id="2995" name="Shape 2995"/>
              <p:cNvSpPr/>
              <p:nvPr/>
            </p:nvSpPr>
            <p:spPr>
              <a:xfrm>
                <a:off x="2000250" y="-116240"/>
                <a:ext cx="4738688" cy="182169"/>
              </a:xfrm>
              <a:prstGeom prst="rect">
                <a:avLst/>
              </a:prstGeom>
              <a:solidFill>
                <a:srgbClr val="00E2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286892" hangingPunct="0">
                  <a:def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6" name="Shape 2996"/>
              <p:cNvSpPr/>
              <p:nvPr/>
            </p:nvSpPr>
            <p:spPr>
              <a:xfrm>
                <a:off x="0" y="-116240"/>
                <a:ext cx="1998663" cy="182169"/>
              </a:xfrm>
              <a:prstGeom prst="rect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286892" hangingPunct="0">
                  <a:def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7" name="Shape 2997"/>
              <p:cNvSpPr/>
              <p:nvPr/>
            </p:nvSpPr>
            <p:spPr>
              <a:xfrm>
                <a:off x="2000249" y="-116240"/>
                <a:ext cx="1323976" cy="18216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286892" hangingPunct="0">
                  <a:def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8" name="Shape 2998"/>
              <p:cNvSpPr/>
              <p:nvPr/>
            </p:nvSpPr>
            <p:spPr>
              <a:xfrm>
                <a:off x="1919165" y="-183766"/>
                <a:ext cx="181991" cy="2872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defTabSz="408207">
                  <a:spcBef>
                    <a:spcPts val="1700"/>
                  </a:spcBef>
                  <a:defRPr sz="18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hangingPunct="0"/>
                <a:r>
                  <a:rPr sz="1400" kern="0" dirty="0">
                    <a:solidFill>
                      <a:srgbClr val="000000"/>
                    </a:solidFill>
                  </a:rPr>
                  <a:t>30</a:t>
                </a:r>
              </a:p>
            </p:txBody>
          </p:sp>
          <p:sp>
            <p:nvSpPr>
              <p:cNvPr id="2999" name="Shape 2999"/>
              <p:cNvSpPr/>
              <p:nvPr/>
            </p:nvSpPr>
            <p:spPr>
              <a:xfrm>
                <a:off x="3239941" y="-183769"/>
                <a:ext cx="181991" cy="2872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defTabSz="408207">
                  <a:spcBef>
                    <a:spcPts val="1700"/>
                  </a:spcBef>
                  <a:defRPr sz="18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hangingPunct="0"/>
                <a:r>
                  <a:rPr sz="1400" kern="0" dirty="0">
                    <a:solidFill>
                      <a:srgbClr val="000000"/>
                    </a:solidFill>
                  </a:rPr>
                  <a:t>50</a:t>
                </a:r>
              </a:p>
            </p:txBody>
          </p:sp>
        </p:grpSp>
      </p:grpSp>
      <p:sp>
        <p:nvSpPr>
          <p:cNvPr id="3002" name="Shape 3002"/>
          <p:cNvSpPr/>
          <p:nvPr/>
        </p:nvSpPr>
        <p:spPr>
          <a:xfrm>
            <a:off x="-110" y="659237"/>
            <a:ext cx="856174" cy="230810"/>
          </a:xfrm>
          <a:prstGeom prst="rect">
            <a:avLst/>
          </a:prstGeom>
          <a:solidFill>
            <a:srgbClr val="FFFFFF"/>
          </a:solidFill>
          <a:ln w="3175">
            <a:solidFill>
              <a:srgbClr val="26262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49" tIns="22849" rIns="22849" bIns="22849">
            <a:spAutoFit/>
          </a:bodyPr>
          <a:lstStyle>
            <a:lvl1pPr algn="ctr" defTabSz="1371600">
              <a:defRPr sz="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fr-CA" kern="0" dirty="0" smtClean="0">
                <a:solidFill>
                  <a:srgbClr val="000000"/>
                </a:solidFill>
              </a:rPr>
              <a:t>Alpha-</a:t>
            </a:r>
            <a:r>
              <a:rPr lang="fr-CA" kern="0" dirty="0" err="1" smtClean="0">
                <a:solidFill>
                  <a:srgbClr val="000000"/>
                </a:solidFill>
              </a:rPr>
              <a:t>Glucosidase</a:t>
            </a:r>
            <a:r>
              <a:rPr lang="fr-CA" kern="0" dirty="0" smtClean="0">
                <a:solidFill>
                  <a:srgbClr val="000000"/>
                </a:solidFill>
              </a:rPr>
              <a:t> </a:t>
            </a:r>
            <a:r>
              <a:rPr lang="fr-CA" kern="0" dirty="0" err="1" smtClean="0">
                <a:solidFill>
                  <a:srgbClr val="000000"/>
                </a:solidFill>
              </a:rPr>
              <a:t>Inhibitors</a:t>
            </a:r>
            <a:endParaRPr kern="0" dirty="0">
              <a:solidFill>
                <a:srgbClr val="000000"/>
              </a:solidFill>
            </a:endParaRPr>
          </a:p>
        </p:txBody>
      </p:sp>
      <p:grpSp>
        <p:nvGrpSpPr>
          <p:cNvPr id="3010" name="Group 3010"/>
          <p:cNvGrpSpPr/>
          <p:nvPr/>
        </p:nvGrpSpPr>
        <p:grpSpPr>
          <a:xfrm>
            <a:off x="1316166" y="2970112"/>
            <a:ext cx="8015164" cy="215443"/>
            <a:chOff x="1838" y="-190382"/>
            <a:chExt cx="8015163" cy="287257"/>
          </a:xfrm>
        </p:grpSpPr>
        <p:sp>
          <p:nvSpPr>
            <p:cNvPr id="3003" name="Shape 3003"/>
            <p:cNvSpPr/>
            <p:nvPr/>
          </p:nvSpPr>
          <p:spPr>
            <a:xfrm>
              <a:off x="1838" y="-145490"/>
              <a:ext cx="1193674" cy="225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r" defTabSz="408207"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hangingPunct="0"/>
              <a:r>
                <a:rPr kern="0" dirty="0">
                  <a:solidFill>
                    <a:srgbClr val="000000"/>
                  </a:solidFill>
                </a:rPr>
                <a:t>Glimepiride (Amaryl)</a:t>
              </a:r>
            </a:p>
          </p:txBody>
        </p:sp>
        <p:grpSp>
          <p:nvGrpSpPr>
            <p:cNvPr id="3009" name="Group 3009"/>
            <p:cNvGrpSpPr/>
            <p:nvPr/>
          </p:nvGrpSpPr>
          <p:grpSpPr>
            <a:xfrm>
              <a:off x="1269426" y="-190382"/>
              <a:ext cx="6747575" cy="287257"/>
              <a:chOff x="-8635" y="-190381"/>
              <a:chExt cx="6747573" cy="287256"/>
            </a:xfrm>
          </p:grpSpPr>
          <p:sp>
            <p:nvSpPr>
              <p:cNvPr id="3004" name="Shape 3004"/>
              <p:cNvSpPr/>
              <p:nvPr/>
            </p:nvSpPr>
            <p:spPr>
              <a:xfrm>
                <a:off x="2000250" y="-125515"/>
                <a:ext cx="4738688" cy="185740"/>
              </a:xfrm>
              <a:prstGeom prst="rect">
                <a:avLst/>
              </a:prstGeom>
              <a:solidFill>
                <a:srgbClr val="00E2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286892" hangingPunct="0">
                  <a:def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6" name="Shape 3006"/>
              <p:cNvSpPr/>
              <p:nvPr/>
            </p:nvSpPr>
            <p:spPr>
              <a:xfrm>
                <a:off x="-8635" y="-145437"/>
                <a:ext cx="1995532" cy="241646"/>
              </a:xfrm>
              <a:prstGeom prst="rect">
                <a:avLst/>
              </a:prstGeom>
              <a:solidFill>
                <a:srgbClr val="FDCD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286892" hangingPunct="0">
                  <a:def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8" name="Shape 3008"/>
              <p:cNvSpPr/>
              <p:nvPr/>
            </p:nvSpPr>
            <p:spPr>
              <a:xfrm>
                <a:off x="1944514" y="-190381"/>
                <a:ext cx="181991" cy="287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defTabSz="408207">
                  <a:spcBef>
                    <a:spcPts val="1700"/>
                  </a:spcBef>
                  <a:defRPr sz="18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hangingPunct="0"/>
                <a:r>
                  <a:rPr sz="1400" kern="0" dirty="0">
                    <a:solidFill>
                      <a:srgbClr val="000000"/>
                    </a:solidFill>
                  </a:rPr>
                  <a:t>30</a:t>
                </a:r>
              </a:p>
            </p:txBody>
          </p:sp>
        </p:grpSp>
      </p:grpSp>
      <p:sp>
        <p:nvSpPr>
          <p:cNvPr id="3011" name="Shape 3011"/>
          <p:cNvSpPr/>
          <p:nvPr/>
        </p:nvSpPr>
        <p:spPr>
          <a:xfrm>
            <a:off x="98116" y="911359"/>
            <a:ext cx="600096" cy="138477"/>
          </a:xfrm>
          <a:prstGeom prst="rect">
            <a:avLst/>
          </a:prstGeom>
          <a:solidFill>
            <a:srgbClr val="FFFFFF"/>
          </a:solidFill>
          <a:ln w="3175">
            <a:solidFill>
              <a:srgbClr val="26262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49" tIns="22849" rIns="22849" bIns="22849">
            <a:spAutoFit/>
          </a:bodyPr>
          <a:lstStyle>
            <a:lvl1pPr algn="ctr" defTabSz="1371600">
              <a:defRPr sz="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kern="0" dirty="0">
                <a:solidFill>
                  <a:srgbClr val="000000"/>
                </a:solidFill>
              </a:rPr>
              <a:t>Biguanides</a:t>
            </a:r>
          </a:p>
        </p:txBody>
      </p:sp>
      <p:sp>
        <p:nvSpPr>
          <p:cNvPr id="3012" name="Shape 3012"/>
          <p:cNvSpPr/>
          <p:nvPr/>
        </p:nvSpPr>
        <p:spPr>
          <a:xfrm>
            <a:off x="98116" y="1308011"/>
            <a:ext cx="600096" cy="138477"/>
          </a:xfrm>
          <a:prstGeom prst="rect">
            <a:avLst/>
          </a:prstGeom>
          <a:solidFill>
            <a:srgbClr val="FFFFFF"/>
          </a:solidFill>
          <a:ln w="3175">
            <a:solidFill>
              <a:srgbClr val="26262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49" tIns="22849" rIns="22849" bIns="22849">
            <a:spAutoFit/>
          </a:bodyPr>
          <a:lstStyle>
            <a:lvl1pPr algn="ctr" defTabSz="1371600">
              <a:defRPr sz="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fr-CA" kern="0" dirty="0" smtClean="0">
                <a:solidFill>
                  <a:srgbClr val="000000"/>
                </a:solidFill>
              </a:rPr>
              <a:t>DPP-4 </a:t>
            </a:r>
            <a:r>
              <a:rPr lang="fr-CA" kern="0" dirty="0" err="1" smtClean="0">
                <a:solidFill>
                  <a:srgbClr val="000000"/>
                </a:solidFill>
              </a:rPr>
              <a:t>Inhibitors</a:t>
            </a:r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3013" name="Shape 3013"/>
          <p:cNvSpPr/>
          <p:nvPr/>
        </p:nvSpPr>
        <p:spPr>
          <a:xfrm>
            <a:off x="35608" y="3819294"/>
            <a:ext cx="600096" cy="230810"/>
          </a:xfrm>
          <a:prstGeom prst="rect">
            <a:avLst/>
          </a:prstGeom>
          <a:solidFill>
            <a:srgbClr val="FFFFFF"/>
          </a:solidFill>
          <a:ln w="3175">
            <a:solidFill>
              <a:srgbClr val="26262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49" tIns="22849" rIns="22849" bIns="22849">
            <a:spAutoFit/>
          </a:bodyPr>
          <a:lstStyle>
            <a:lvl1pPr algn="ctr" defTabSz="1371600">
              <a:defRPr sz="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fr-CA" kern="0" dirty="0" smtClean="0">
                <a:solidFill>
                  <a:srgbClr val="000000"/>
                </a:solidFill>
              </a:rPr>
              <a:t>SGLT2 </a:t>
            </a:r>
            <a:r>
              <a:rPr lang="fr-CA" kern="0" dirty="0" err="1" smtClean="0">
                <a:solidFill>
                  <a:srgbClr val="000000"/>
                </a:solidFill>
              </a:rPr>
              <a:t>Inhibitors</a:t>
            </a:r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3014" name="Shape 3014"/>
          <p:cNvSpPr/>
          <p:nvPr/>
        </p:nvSpPr>
        <p:spPr>
          <a:xfrm>
            <a:off x="23749" y="3078674"/>
            <a:ext cx="648869" cy="230810"/>
          </a:xfrm>
          <a:prstGeom prst="rect">
            <a:avLst/>
          </a:prstGeom>
          <a:solidFill>
            <a:srgbClr val="FFFFFF"/>
          </a:solidFill>
          <a:ln w="3175">
            <a:solidFill>
              <a:srgbClr val="26262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49" tIns="22849" rIns="22849" bIns="22849">
            <a:spAutoFit/>
          </a:bodyPr>
          <a:lstStyle>
            <a:lvl1pPr algn="ctr" defTabSz="1371600">
              <a:defRPr sz="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fr-CA" kern="0" dirty="0" err="1" smtClean="0">
                <a:solidFill>
                  <a:srgbClr val="000000"/>
                </a:solidFill>
              </a:rPr>
              <a:t>Insulin</a:t>
            </a:r>
            <a:r>
              <a:rPr lang="fr-CA" kern="0" dirty="0" smtClean="0">
                <a:solidFill>
                  <a:srgbClr val="000000"/>
                </a:solidFill>
              </a:rPr>
              <a:t> </a:t>
            </a:r>
            <a:r>
              <a:rPr lang="fr-CA" kern="0" dirty="0" err="1" smtClean="0">
                <a:solidFill>
                  <a:srgbClr val="000000"/>
                </a:solidFill>
              </a:rPr>
              <a:t>Secretagogues</a:t>
            </a:r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3015" name="Shape 3015"/>
          <p:cNvSpPr/>
          <p:nvPr/>
        </p:nvSpPr>
        <p:spPr>
          <a:xfrm>
            <a:off x="98116" y="2048290"/>
            <a:ext cx="600096" cy="230810"/>
          </a:xfrm>
          <a:prstGeom prst="rect">
            <a:avLst/>
          </a:prstGeom>
          <a:solidFill>
            <a:srgbClr val="FFFFFF"/>
          </a:solidFill>
          <a:ln w="3175">
            <a:solidFill>
              <a:srgbClr val="26262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49" tIns="22849" rIns="22849" bIns="22849">
            <a:spAutoFit/>
          </a:bodyPr>
          <a:lstStyle>
            <a:lvl1pPr algn="ctr" defTabSz="1371600">
              <a:defRPr sz="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fr-CA" kern="0" dirty="0" smtClean="0">
                <a:solidFill>
                  <a:srgbClr val="000000"/>
                </a:solidFill>
              </a:rPr>
              <a:t>GLP-1 </a:t>
            </a:r>
            <a:r>
              <a:rPr lang="fr-CA" kern="0" dirty="0" err="1" smtClean="0">
                <a:solidFill>
                  <a:srgbClr val="000000"/>
                </a:solidFill>
              </a:rPr>
              <a:t>Receptor</a:t>
            </a:r>
            <a:r>
              <a:rPr lang="fr-CA" kern="0" dirty="0" smtClean="0">
                <a:solidFill>
                  <a:srgbClr val="000000"/>
                </a:solidFill>
              </a:rPr>
              <a:t> </a:t>
            </a:r>
            <a:r>
              <a:rPr lang="fr-CA" kern="0" dirty="0" err="1" smtClean="0">
                <a:solidFill>
                  <a:srgbClr val="000000"/>
                </a:solidFill>
              </a:rPr>
              <a:t>Agonists</a:t>
            </a:r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3016" name="Shape 3016"/>
          <p:cNvSpPr/>
          <p:nvPr/>
        </p:nvSpPr>
        <p:spPr>
          <a:xfrm>
            <a:off x="854273" y="757564"/>
            <a:ext cx="367444" cy="2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02" tIns="45702" rIns="45702" bIns="45702"/>
          <a:lstStyle/>
          <a:p>
            <a:pPr defTabSz="457002" hangingPunct="0">
              <a:defRPr sz="1800">
                <a:latin typeface="+mn-lt"/>
                <a:ea typeface="+mn-ea"/>
                <a:cs typeface="+mn-cs"/>
                <a:sym typeface="Verdana"/>
              </a:defRPr>
            </a:pPr>
            <a:endParaRPr ker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17" name="Shape 3017"/>
          <p:cNvSpPr/>
          <p:nvPr/>
        </p:nvSpPr>
        <p:spPr>
          <a:xfrm>
            <a:off x="698500" y="970914"/>
            <a:ext cx="193118" cy="2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02" tIns="45702" rIns="45702" bIns="45702"/>
          <a:lstStyle/>
          <a:p>
            <a:pPr defTabSz="457002" hangingPunct="0">
              <a:defRPr sz="1800">
                <a:latin typeface="+mn-lt"/>
                <a:ea typeface="+mn-ea"/>
                <a:cs typeface="+mn-cs"/>
                <a:sym typeface="Verdana"/>
              </a:defRPr>
            </a:pPr>
            <a:endParaRPr ker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18" name="Shape 3018"/>
          <p:cNvSpPr/>
          <p:nvPr/>
        </p:nvSpPr>
        <p:spPr>
          <a:xfrm>
            <a:off x="698505" y="1404924"/>
            <a:ext cx="199633" cy="2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02" tIns="45702" rIns="45702" bIns="45702"/>
          <a:lstStyle/>
          <a:p>
            <a:pPr defTabSz="457002" hangingPunct="0">
              <a:defRPr sz="1800">
                <a:latin typeface="+mn-lt"/>
                <a:ea typeface="+mn-ea"/>
                <a:cs typeface="+mn-cs"/>
                <a:sym typeface="Verdana"/>
              </a:defRPr>
            </a:pPr>
            <a:endParaRPr ker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19" name="Shape 3019"/>
          <p:cNvSpPr/>
          <p:nvPr/>
        </p:nvSpPr>
        <p:spPr>
          <a:xfrm flipH="1">
            <a:off x="901607" y="1147734"/>
            <a:ext cx="1" cy="564926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02" tIns="45702" rIns="45702" bIns="45702"/>
          <a:lstStyle/>
          <a:p>
            <a:pPr defTabSz="457002" hangingPunct="0">
              <a:defRPr sz="1800">
                <a:latin typeface="+mn-lt"/>
                <a:ea typeface="+mn-ea"/>
                <a:cs typeface="+mn-cs"/>
                <a:sym typeface="Verdana"/>
              </a:defRPr>
            </a:pPr>
            <a:endParaRPr ker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20" name="Shape 3020"/>
          <p:cNvSpPr/>
          <p:nvPr/>
        </p:nvSpPr>
        <p:spPr>
          <a:xfrm>
            <a:off x="901701" y="1144455"/>
            <a:ext cx="223026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02" tIns="45702" rIns="45702" bIns="45702"/>
          <a:lstStyle/>
          <a:p>
            <a:pPr defTabSz="457002" hangingPunct="0">
              <a:defRPr sz="1800">
                <a:latin typeface="+mn-lt"/>
                <a:ea typeface="+mn-ea"/>
                <a:cs typeface="+mn-cs"/>
                <a:sym typeface="Verdana"/>
              </a:defRPr>
            </a:pPr>
            <a:endParaRPr ker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21" name="Shape 3021"/>
          <p:cNvSpPr/>
          <p:nvPr/>
        </p:nvSpPr>
        <p:spPr>
          <a:xfrm>
            <a:off x="901701" y="1715955"/>
            <a:ext cx="223026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02" tIns="45702" rIns="45702" bIns="45702"/>
          <a:lstStyle/>
          <a:p>
            <a:pPr defTabSz="457002" hangingPunct="0">
              <a:defRPr sz="1800">
                <a:latin typeface="+mn-lt"/>
                <a:ea typeface="+mn-ea"/>
                <a:cs typeface="+mn-cs"/>
                <a:sym typeface="Verdana"/>
              </a:defRPr>
            </a:pPr>
            <a:endParaRPr ker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22" name="Shape 3022"/>
          <p:cNvSpPr/>
          <p:nvPr/>
        </p:nvSpPr>
        <p:spPr>
          <a:xfrm>
            <a:off x="706720" y="2179125"/>
            <a:ext cx="202101" cy="2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02" tIns="45702" rIns="45702" bIns="45702"/>
          <a:lstStyle/>
          <a:p>
            <a:pPr defTabSz="457002" hangingPunct="0">
              <a:defRPr sz="1800">
                <a:latin typeface="+mn-lt"/>
                <a:ea typeface="+mn-ea"/>
                <a:cs typeface="+mn-cs"/>
                <a:sym typeface="Verdana"/>
              </a:defRPr>
            </a:pPr>
            <a:endParaRPr ker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23" name="Shape 3023"/>
          <p:cNvSpPr/>
          <p:nvPr/>
        </p:nvSpPr>
        <p:spPr>
          <a:xfrm flipH="1">
            <a:off x="898138" y="1806011"/>
            <a:ext cx="3462" cy="986297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02" tIns="45702" rIns="45702" bIns="45702"/>
          <a:lstStyle/>
          <a:p>
            <a:pPr defTabSz="457002" hangingPunct="0">
              <a:defRPr sz="1800">
                <a:latin typeface="+mn-lt"/>
                <a:ea typeface="+mn-ea"/>
                <a:cs typeface="+mn-cs"/>
                <a:sym typeface="Verdana"/>
              </a:defRPr>
            </a:pPr>
            <a:endParaRPr ker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24" name="Shape 3024"/>
          <p:cNvSpPr/>
          <p:nvPr/>
        </p:nvSpPr>
        <p:spPr>
          <a:xfrm>
            <a:off x="901701" y="1822806"/>
            <a:ext cx="223026" cy="2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02" tIns="45702" rIns="45702" bIns="45702"/>
          <a:lstStyle/>
          <a:p>
            <a:pPr defTabSz="457002" hangingPunct="0">
              <a:defRPr sz="1800">
                <a:latin typeface="+mn-lt"/>
                <a:ea typeface="+mn-ea"/>
                <a:cs typeface="+mn-cs"/>
                <a:sym typeface="Verdana"/>
              </a:defRPr>
            </a:pPr>
            <a:endParaRPr ker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25" name="Shape 3025"/>
          <p:cNvSpPr/>
          <p:nvPr/>
        </p:nvSpPr>
        <p:spPr>
          <a:xfrm>
            <a:off x="901699" y="2792308"/>
            <a:ext cx="199634" cy="2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02" tIns="45702" rIns="45702" bIns="45702"/>
          <a:lstStyle/>
          <a:p>
            <a:pPr defTabSz="457002" hangingPunct="0">
              <a:defRPr sz="1800">
                <a:latin typeface="+mn-lt"/>
                <a:ea typeface="+mn-ea"/>
                <a:cs typeface="+mn-cs"/>
                <a:sym typeface="Verdana"/>
              </a:defRPr>
            </a:pPr>
            <a:endParaRPr ker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26" name="Shape 3026"/>
          <p:cNvSpPr/>
          <p:nvPr/>
        </p:nvSpPr>
        <p:spPr>
          <a:xfrm>
            <a:off x="678790" y="3162593"/>
            <a:ext cx="130358" cy="2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02" tIns="45702" rIns="45702" bIns="45702"/>
          <a:lstStyle/>
          <a:p>
            <a:pPr defTabSz="457002" hangingPunct="0">
              <a:defRPr sz="1800">
                <a:latin typeface="+mn-lt"/>
                <a:ea typeface="+mn-ea"/>
                <a:cs typeface="+mn-cs"/>
                <a:sym typeface="Verdana"/>
              </a:defRPr>
            </a:pPr>
            <a:endParaRPr ker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27" name="Shape 3027"/>
          <p:cNvSpPr/>
          <p:nvPr/>
        </p:nvSpPr>
        <p:spPr>
          <a:xfrm flipH="1">
            <a:off x="812310" y="2859256"/>
            <a:ext cx="1" cy="634466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02" tIns="45702" rIns="45702" bIns="45702"/>
          <a:lstStyle/>
          <a:p>
            <a:pPr defTabSz="457002" hangingPunct="0">
              <a:defRPr sz="1800">
                <a:latin typeface="+mn-lt"/>
                <a:ea typeface="+mn-ea"/>
                <a:cs typeface="+mn-cs"/>
                <a:sym typeface="Verdana"/>
              </a:defRPr>
            </a:pPr>
            <a:endParaRPr ker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28" name="Shape 3028"/>
          <p:cNvSpPr/>
          <p:nvPr/>
        </p:nvSpPr>
        <p:spPr>
          <a:xfrm>
            <a:off x="812402" y="2868890"/>
            <a:ext cx="223026" cy="2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02" tIns="45702" rIns="45702" bIns="45702"/>
          <a:lstStyle/>
          <a:p>
            <a:pPr defTabSz="457002" hangingPunct="0">
              <a:defRPr sz="1800">
                <a:latin typeface="+mn-lt"/>
                <a:ea typeface="+mn-ea"/>
                <a:cs typeface="+mn-cs"/>
                <a:sym typeface="Verdana"/>
              </a:defRPr>
            </a:pPr>
            <a:endParaRPr ker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29" name="Shape 3029"/>
          <p:cNvSpPr/>
          <p:nvPr/>
        </p:nvSpPr>
        <p:spPr>
          <a:xfrm>
            <a:off x="812402" y="3489056"/>
            <a:ext cx="223026" cy="2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02" tIns="45702" rIns="45702" bIns="45702"/>
          <a:lstStyle/>
          <a:p>
            <a:pPr defTabSz="457002" hangingPunct="0">
              <a:defRPr sz="1800">
                <a:latin typeface="+mn-lt"/>
                <a:ea typeface="+mn-ea"/>
                <a:cs typeface="+mn-cs"/>
                <a:sym typeface="Verdana"/>
              </a:defRPr>
            </a:pPr>
            <a:endParaRPr ker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30" name="Shape 3030"/>
          <p:cNvSpPr/>
          <p:nvPr/>
        </p:nvSpPr>
        <p:spPr>
          <a:xfrm>
            <a:off x="642193" y="3904135"/>
            <a:ext cx="88806" cy="2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02" tIns="45702" rIns="45702" bIns="45702"/>
          <a:lstStyle/>
          <a:p>
            <a:pPr defTabSz="457002" hangingPunct="0">
              <a:defRPr sz="1800">
                <a:latin typeface="+mn-lt"/>
                <a:ea typeface="+mn-ea"/>
                <a:cs typeface="+mn-cs"/>
                <a:sym typeface="Verdana"/>
              </a:defRPr>
            </a:pPr>
            <a:endParaRPr ker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31" name="Shape 3031"/>
          <p:cNvSpPr/>
          <p:nvPr/>
        </p:nvSpPr>
        <p:spPr>
          <a:xfrm>
            <a:off x="730999" y="3542112"/>
            <a:ext cx="6499" cy="596442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02" tIns="45702" rIns="45702" bIns="45702"/>
          <a:lstStyle/>
          <a:p>
            <a:pPr defTabSz="457002" hangingPunct="0">
              <a:defRPr sz="1800">
                <a:latin typeface="+mn-lt"/>
                <a:ea typeface="+mn-ea"/>
                <a:cs typeface="+mn-cs"/>
                <a:sym typeface="Verdana"/>
              </a:defRPr>
            </a:pPr>
            <a:endParaRPr ker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32" name="Shape 3032"/>
          <p:cNvSpPr/>
          <p:nvPr/>
        </p:nvSpPr>
        <p:spPr>
          <a:xfrm>
            <a:off x="737593" y="3542111"/>
            <a:ext cx="223027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02" tIns="45702" rIns="45702" bIns="45702"/>
          <a:lstStyle/>
          <a:p>
            <a:pPr defTabSz="457002" hangingPunct="0">
              <a:defRPr sz="1800">
                <a:latin typeface="+mn-lt"/>
                <a:ea typeface="+mn-ea"/>
                <a:cs typeface="+mn-cs"/>
                <a:sym typeface="Verdana"/>
              </a:defRPr>
            </a:pPr>
            <a:endParaRPr ker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33" name="Shape 3033"/>
          <p:cNvSpPr/>
          <p:nvPr/>
        </p:nvSpPr>
        <p:spPr>
          <a:xfrm>
            <a:off x="737593" y="4136131"/>
            <a:ext cx="223027" cy="2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02" tIns="45702" rIns="45702" bIns="45702"/>
          <a:lstStyle/>
          <a:p>
            <a:pPr defTabSz="457002" hangingPunct="0">
              <a:defRPr sz="1800">
                <a:latin typeface="+mn-lt"/>
                <a:ea typeface="+mn-ea"/>
                <a:cs typeface="+mn-cs"/>
                <a:sym typeface="Verdana"/>
              </a:defRPr>
            </a:pPr>
            <a:endParaRPr ker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036" name="Group 3036"/>
          <p:cNvGrpSpPr/>
          <p:nvPr/>
        </p:nvGrpSpPr>
        <p:grpSpPr>
          <a:xfrm>
            <a:off x="1940845" y="4535452"/>
            <a:ext cx="7354158" cy="177548"/>
            <a:chOff x="0" y="-30299"/>
            <a:chExt cx="7354156" cy="236728"/>
          </a:xfrm>
        </p:grpSpPr>
        <p:sp>
          <p:nvSpPr>
            <p:cNvPr id="3034" name="Shape 3034"/>
            <p:cNvSpPr/>
            <p:nvPr/>
          </p:nvSpPr>
          <p:spPr>
            <a:xfrm>
              <a:off x="0" y="-30299"/>
              <a:ext cx="569612" cy="225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 defTabSz="408207"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hangingPunct="0"/>
              <a:r>
                <a:rPr kern="0" dirty="0" smtClean="0">
                  <a:solidFill>
                    <a:srgbClr val="000000"/>
                  </a:solidFill>
                </a:rPr>
                <a:t>Insulins</a:t>
              </a:r>
              <a:endParaRPr kern="0" dirty="0">
                <a:solidFill>
                  <a:srgbClr val="000000"/>
                </a:solidFill>
              </a:endParaRPr>
            </a:p>
          </p:txBody>
        </p:sp>
        <p:sp>
          <p:nvSpPr>
            <p:cNvPr id="3035" name="Shape 3035"/>
            <p:cNvSpPr/>
            <p:nvPr/>
          </p:nvSpPr>
          <p:spPr>
            <a:xfrm>
              <a:off x="666879" y="3902"/>
              <a:ext cx="6687277" cy="202527"/>
            </a:xfrm>
            <a:prstGeom prst="rect">
              <a:avLst/>
            </a:prstGeom>
            <a:solidFill>
              <a:srgbClr val="00E2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286892" hangingPunct="0">
                <a:defRPr sz="18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42" name="Group 3042"/>
          <p:cNvGrpSpPr/>
          <p:nvPr/>
        </p:nvGrpSpPr>
        <p:grpSpPr>
          <a:xfrm>
            <a:off x="1172414" y="4326511"/>
            <a:ext cx="8158916" cy="215444"/>
            <a:chOff x="-12512" y="-3929"/>
            <a:chExt cx="8158914" cy="287257"/>
          </a:xfrm>
        </p:grpSpPr>
        <p:sp>
          <p:nvSpPr>
            <p:cNvPr id="3037" name="Shape 3037"/>
            <p:cNvSpPr/>
            <p:nvPr/>
          </p:nvSpPr>
          <p:spPr>
            <a:xfrm>
              <a:off x="-12512" y="32356"/>
              <a:ext cx="1337424" cy="225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r" defTabSz="408207"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hangingPunct="0"/>
              <a:r>
                <a:rPr kern="0">
                  <a:solidFill>
                    <a:srgbClr val="000000"/>
                  </a:solidFill>
                </a:rPr>
                <a:t>Rosiglitazone (Avandia)</a:t>
              </a:r>
            </a:p>
          </p:txBody>
        </p:sp>
        <p:grpSp>
          <p:nvGrpSpPr>
            <p:cNvPr id="3041" name="Group 3041"/>
            <p:cNvGrpSpPr/>
            <p:nvPr/>
          </p:nvGrpSpPr>
          <p:grpSpPr>
            <a:xfrm>
              <a:off x="1407462" y="-3929"/>
              <a:ext cx="6738940" cy="287257"/>
              <a:chOff x="0" y="-3929"/>
              <a:chExt cx="6738939" cy="287256"/>
            </a:xfrm>
          </p:grpSpPr>
          <p:sp>
            <p:nvSpPr>
              <p:cNvPr id="3038" name="Shape 3038"/>
              <p:cNvSpPr/>
              <p:nvPr/>
            </p:nvSpPr>
            <p:spPr>
              <a:xfrm>
                <a:off x="2001836" y="52334"/>
                <a:ext cx="4737103" cy="185740"/>
              </a:xfrm>
              <a:prstGeom prst="rect">
                <a:avLst/>
              </a:prstGeom>
              <a:solidFill>
                <a:srgbClr val="00E2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286892" hangingPunct="0">
                  <a:defRPr sz="18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b="1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9" name="Shape 3039"/>
              <p:cNvSpPr/>
              <p:nvPr/>
            </p:nvSpPr>
            <p:spPr>
              <a:xfrm>
                <a:off x="0" y="52334"/>
                <a:ext cx="2001838" cy="185740"/>
              </a:xfrm>
              <a:prstGeom prst="rect">
                <a:avLst/>
              </a:prstGeom>
              <a:solidFill>
                <a:srgbClr val="FDCD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286892" hangingPunct="0">
                  <a:defRPr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60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0" name="Shape 3040"/>
              <p:cNvSpPr/>
              <p:nvPr/>
            </p:nvSpPr>
            <p:spPr>
              <a:xfrm>
                <a:off x="1920752" y="-3929"/>
                <a:ext cx="181991" cy="287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defTabSz="408207">
                  <a:spcBef>
                    <a:spcPts val="1700"/>
                  </a:spcBef>
                  <a:defRPr sz="18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hangingPunct="0"/>
                <a:r>
                  <a:rPr sz="1400" kern="0" dirty="0">
                    <a:solidFill>
                      <a:srgbClr val="000000"/>
                    </a:solidFill>
                  </a:rPr>
                  <a:t>30</a:t>
                </a:r>
              </a:p>
            </p:txBody>
          </p:sp>
        </p:grpSp>
      </p:grpSp>
      <p:sp>
        <p:nvSpPr>
          <p:cNvPr id="3043" name="Shape 3043"/>
          <p:cNvSpPr/>
          <p:nvPr/>
        </p:nvSpPr>
        <p:spPr>
          <a:xfrm>
            <a:off x="34616" y="4292721"/>
            <a:ext cx="727097" cy="138477"/>
          </a:xfrm>
          <a:prstGeom prst="rect">
            <a:avLst/>
          </a:prstGeom>
          <a:solidFill>
            <a:srgbClr val="FFFFFF"/>
          </a:solidFill>
          <a:ln w="3175">
            <a:solidFill>
              <a:srgbClr val="26262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49" tIns="22849" rIns="22849" bIns="22849">
            <a:spAutoFit/>
          </a:bodyPr>
          <a:lstStyle>
            <a:lvl1pPr algn="ctr" defTabSz="1371600">
              <a:defRPr sz="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kern="0">
                <a:solidFill>
                  <a:srgbClr val="000000"/>
                </a:solidFill>
              </a:rPr>
              <a:t>Thiazolidinediones</a:t>
            </a:r>
          </a:p>
        </p:txBody>
      </p:sp>
      <p:sp>
        <p:nvSpPr>
          <p:cNvPr id="3044" name="Shape 3044"/>
          <p:cNvSpPr/>
          <p:nvPr/>
        </p:nvSpPr>
        <p:spPr>
          <a:xfrm>
            <a:off x="761256" y="4346155"/>
            <a:ext cx="88806" cy="2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02" tIns="45702" rIns="45702" bIns="45702"/>
          <a:lstStyle/>
          <a:p>
            <a:pPr defTabSz="457002" hangingPunct="0">
              <a:defRPr sz="1800">
                <a:latin typeface="+mn-lt"/>
                <a:ea typeface="+mn-ea"/>
                <a:cs typeface="+mn-cs"/>
                <a:sym typeface="Verdana"/>
              </a:defRPr>
            </a:pPr>
            <a:endParaRPr ker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45" name="Shape 3045"/>
          <p:cNvSpPr/>
          <p:nvPr/>
        </p:nvSpPr>
        <p:spPr>
          <a:xfrm flipH="1">
            <a:off x="843853" y="4230388"/>
            <a:ext cx="3" cy="288974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02" tIns="45702" rIns="45702" bIns="45702"/>
          <a:lstStyle/>
          <a:p>
            <a:pPr defTabSz="457002" hangingPunct="0">
              <a:defRPr sz="1800">
                <a:latin typeface="+mn-lt"/>
                <a:ea typeface="+mn-ea"/>
                <a:cs typeface="+mn-cs"/>
                <a:sym typeface="Verdana"/>
              </a:defRPr>
            </a:pPr>
            <a:endParaRPr ker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46" name="Shape 3046"/>
          <p:cNvSpPr/>
          <p:nvPr/>
        </p:nvSpPr>
        <p:spPr>
          <a:xfrm>
            <a:off x="835029" y="4225726"/>
            <a:ext cx="223027" cy="2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02" tIns="45702" rIns="45702" bIns="45702"/>
          <a:lstStyle/>
          <a:p>
            <a:pPr defTabSz="457002" hangingPunct="0">
              <a:defRPr sz="1800">
                <a:latin typeface="+mn-lt"/>
                <a:ea typeface="+mn-ea"/>
                <a:cs typeface="+mn-cs"/>
                <a:sym typeface="Verdana"/>
              </a:defRPr>
            </a:pPr>
            <a:endParaRPr ker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47" name="Shape 3047"/>
          <p:cNvSpPr/>
          <p:nvPr/>
        </p:nvSpPr>
        <p:spPr>
          <a:xfrm>
            <a:off x="843960" y="4518172"/>
            <a:ext cx="223027" cy="2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02" tIns="45702" rIns="45702" bIns="45702"/>
          <a:lstStyle/>
          <a:p>
            <a:pPr defTabSz="457002" hangingPunct="0">
              <a:defRPr sz="1800">
                <a:latin typeface="+mn-lt"/>
                <a:ea typeface="+mn-ea"/>
                <a:cs typeface="+mn-cs"/>
                <a:sym typeface="Verdana"/>
              </a:defRPr>
            </a:pPr>
            <a:endParaRPr ker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48" name="Shape 3048"/>
          <p:cNvSpPr/>
          <p:nvPr/>
        </p:nvSpPr>
        <p:spPr>
          <a:xfrm>
            <a:off x="7974726" y="1071704"/>
            <a:ext cx="566048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408207"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r>
              <a:rPr kern="0" dirty="0">
                <a:solidFill>
                  <a:srgbClr val="000000"/>
                </a:solidFill>
              </a:rPr>
              <a:t>25 mg </a:t>
            </a:r>
            <a:r>
              <a:rPr lang="fr-CA" kern="0" dirty="0" smtClean="0">
                <a:solidFill>
                  <a:srgbClr val="000000"/>
                </a:solidFill>
              </a:rPr>
              <a:t>OD</a:t>
            </a:r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3049" name="Shape 3049"/>
          <p:cNvSpPr/>
          <p:nvPr/>
        </p:nvSpPr>
        <p:spPr>
          <a:xfrm>
            <a:off x="2580528" y="1280813"/>
            <a:ext cx="91910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408207"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r>
              <a:rPr lang="fr-CA" sz="900" kern="0" dirty="0" smtClean="0">
                <a:solidFill>
                  <a:srgbClr val="000000"/>
                </a:solidFill>
              </a:rPr>
              <a:t> Limited </a:t>
            </a:r>
            <a:r>
              <a:rPr lang="fr-CA" sz="900" kern="0" dirty="0" err="1" smtClean="0">
                <a:solidFill>
                  <a:srgbClr val="000000"/>
                </a:solidFill>
              </a:rPr>
              <a:t>experience</a:t>
            </a:r>
            <a:endParaRPr sz="900" kern="0" dirty="0">
              <a:solidFill>
                <a:srgbClr val="000000"/>
              </a:solidFill>
            </a:endParaRPr>
          </a:p>
        </p:txBody>
      </p:sp>
      <p:sp>
        <p:nvSpPr>
          <p:cNvPr id="3050" name="Shape 3050"/>
          <p:cNvSpPr/>
          <p:nvPr/>
        </p:nvSpPr>
        <p:spPr>
          <a:xfrm>
            <a:off x="8009536" y="1237293"/>
            <a:ext cx="494551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408207"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r>
              <a:rPr kern="0" dirty="0">
                <a:solidFill>
                  <a:srgbClr val="000000"/>
                </a:solidFill>
              </a:rPr>
              <a:t>5 mg </a:t>
            </a:r>
            <a:r>
              <a:rPr lang="fr-CA" kern="0" dirty="0" smtClean="0">
                <a:solidFill>
                  <a:srgbClr val="000000"/>
                </a:solidFill>
              </a:rPr>
              <a:t>OD</a:t>
            </a:r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3051" name="Shape 3051"/>
          <p:cNvSpPr/>
          <p:nvPr/>
        </p:nvSpPr>
        <p:spPr>
          <a:xfrm>
            <a:off x="8009536" y="1417157"/>
            <a:ext cx="494551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408207"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r>
              <a:rPr kern="0" dirty="0">
                <a:solidFill>
                  <a:srgbClr val="000000"/>
                </a:solidFill>
              </a:rPr>
              <a:t>5 mg </a:t>
            </a:r>
            <a:r>
              <a:rPr lang="fr-CA" kern="0" dirty="0" smtClean="0">
                <a:solidFill>
                  <a:srgbClr val="000000"/>
                </a:solidFill>
              </a:rPr>
              <a:t>OD</a:t>
            </a:r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3052" name="Shape 3052"/>
          <p:cNvSpPr/>
          <p:nvPr/>
        </p:nvSpPr>
        <p:spPr>
          <a:xfrm>
            <a:off x="7901795" y="1575262"/>
            <a:ext cx="637544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408207"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r>
              <a:rPr kern="0" dirty="0">
                <a:solidFill>
                  <a:srgbClr val="000000"/>
                </a:solidFill>
              </a:rPr>
              <a:t>100 mg </a:t>
            </a:r>
            <a:r>
              <a:rPr lang="fr-CA" kern="0" dirty="0" smtClean="0">
                <a:solidFill>
                  <a:srgbClr val="000000"/>
                </a:solidFill>
              </a:rPr>
              <a:t>OD</a:t>
            </a:r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3053" name="Shape 3053"/>
          <p:cNvSpPr/>
          <p:nvPr/>
        </p:nvSpPr>
        <p:spPr>
          <a:xfrm>
            <a:off x="7941192" y="875615"/>
            <a:ext cx="610062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408207"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r>
              <a:rPr kern="0">
                <a:solidFill>
                  <a:srgbClr val="000000"/>
                </a:solidFill>
              </a:rPr>
              <a:t>850 mg tid</a:t>
            </a:r>
          </a:p>
        </p:txBody>
      </p:sp>
      <p:sp>
        <p:nvSpPr>
          <p:cNvPr id="3054" name="Shape 3054"/>
          <p:cNvSpPr/>
          <p:nvPr/>
        </p:nvSpPr>
        <p:spPr>
          <a:xfrm>
            <a:off x="4784537" y="862667"/>
            <a:ext cx="637958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408207"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r>
              <a:rPr kern="0" dirty="0">
                <a:solidFill>
                  <a:srgbClr val="000000"/>
                </a:solidFill>
              </a:rPr>
              <a:t>500 mg bid</a:t>
            </a:r>
          </a:p>
        </p:txBody>
      </p:sp>
      <p:sp>
        <p:nvSpPr>
          <p:cNvPr id="3057" name="Shape 3057"/>
          <p:cNvSpPr/>
          <p:nvPr/>
        </p:nvSpPr>
        <p:spPr>
          <a:xfrm>
            <a:off x="7920960" y="2261886"/>
            <a:ext cx="601658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408207"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r>
              <a:rPr kern="0" dirty="0">
                <a:solidFill>
                  <a:srgbClr val="000000"/>
                </a:solidFill>
              </a:rPr>
              <a:t>1.8 mg </a:t>
            </a:r>
            <a:r>
              <a:rPr lang="fr-CA" kern="0" dirty="0" smtClean="0">
                <a:solidFill>
                  <a:srgbClr val="000000"/>
                </a:solidFill>
              </a:rPr>
              <a:t>OD</a:t>
            </a:r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3058" name="Shape 3058"/>
          <p:cNvSpPr/>
          <p:nvPr/>
        </p:nvSpPr>
        <p:spPr>
          <a:xfrm>
            <a:off x="7910828" y="3829597"/>
            <a:ext cx="566048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408207"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r>
              <a:rPr kern="0" dirty="0">
                <a:solidFill>
                  <a:srgbClr val="000000"/>
                </a:solidFill>
              </a:rPr>
              <a:t>25 mg </a:t>
            </a:r>
            <a:r>
              <a:rPr lang="fr-CA" kern="0" dirty="0" smtClean="0">
                <a:solidFill>
                  <a:srgbClr val="000000"/>
                </a:solidFill>
              </a:rPr>
              <a:t>OD</a:t>
            </a:r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3059" name="Shape 3059"/>
          <p:cNvSpPr/>
          <p:nvPr/>
        </p:nvSpPr>
        <p:spPr>
          <a:xfrm>
            <a:off x="7883539" y="3501361"/>
            <a:ext cx="637544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286892" hangingPunct="0">
              <a:defRPr sz="11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100" kern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sz="1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00 mg </a:t>
            </a:r>
            <a:r>
              <a:rPr lang="fr-CA" sz="11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</a:t>
            </a:r>
            <a:endParaRPr sz="11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0" name="Shape 3060"/>
          <p:cNvSpPr/>
          <p:nvPr/>
        </p:nvSpPr>
        <p:spPr>
          <a:xfrm>
            <a:off x="7901889" y="3659085"/>
            <a:ext cx="566048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286892" hangingPunct="0">
              <a:defRPr sz="11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100" kern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sz="1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 mg </a:t>
            </a:r>
            <a:r>
              <a:rPr lang="fr-CA" sz="11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</a:t>
            </a:r>
            <a:endParaRPr sz="11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1" name="Shape 3061"/>
          <p:cNvSpPr/>
          <p:nvPr/>
        </p:nvSpPr>
        <p:spPr>
          <a:xfrm>
            <a:off x="7910820" y="4183176"/>
            <a:ext cx="566048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286892" hangingPunct="0">
              <a:defRPr sz="11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100" kern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sz="1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 mg </a:t>
            </a:r>
            <a:r>
              <a:rPr lang="fr-CA" sz="11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</a:t>
            </a:r>
            <a:endParaRPr sz="11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2" name="Shape 3062"/>
          <p:cNvSpPr/>
          <p:nvPr/>
        </p:nvSpPr>
        <p:spPr>
          <a:xfrm>
            <a:off x="7964894" y="4354626"/>
            <a:ext cx="494551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286892" hangingPunct="0">
              <a:defRPr sz="11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100" kern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sz="1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mg </a:t>
            </a:r>
            <a:r>
              <a:rPr lang="fr-CA" sz="11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</a:t>
            </a:r>
            <a:endParaRPr sz="11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4" name="Shape 3064"/>
          <p:cNvSpPr/>
          <p:nvPr/>
        </p:nvSpPr>
        <p:spPr>
          <a:xfrm>
            <a:off x="7967966" y="3351670"/>
            <a:ext cx="467069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286892" hangingPunct="0">
              <a:defRPr sz="11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100" kern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sz="1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mg tid</a:t>
            </a:r>
          </a:p>
        </p:txBody>
      </p:sp>
      <p:sp>
        <p:nvSpPr>
          <p:cNvPr id="3065" name="Shape 3065"/>
          <p:cNvSpPr/>
          <p:nvPr/>
        </p:nvSpPr>
        <p:spPr>
          <a:xfrm>
            <a:off x="7928079" y="3162129"/>
            <a:ext cx="566461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286892" hangingPunct="0">
              <a:defRPr sz="11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100" kern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sz="1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mg bid</a:t>
            </a:r>
          </a:p>
        </p:txBody>
      </p:sp>
      <p:sp>
        <p:nvSpPr>
          <p:cNvPr id="3066" name="Shape 3066"/>
          <p:cNvSpPr/>
          <p:nvPr/>
        </p:nvSpPr>
        <p:spPr>
          <a:xfrm>
            <a:off x="7964289" y="2981242"/>
            <a:ext cx="494965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286892" hangingPunct="0">
              <a:defRPr sz="11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100" kern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sz="1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mg bid</a:t>
            </a:r>
          </a:p>
        </p:txBody>
      </p:sp>
      <p:sp>
        <p:nvSpPr>
          <p:cNvPr id="3067" name="Shape 3067"/>
          <p:cNvSpPr/>
          <p:nvPr/>
        </p:nvSpPr>
        <p:spPr>
          <a:xfrm>
            <a:off x="7364131" y="2808200"/>
            <a:ext cx="1688432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408207"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r>
              <a:rPr kern="0" dirty="0">
                <a:solidFill>
                  <a:srgbClr val="000000"/>
                </a:solidFill>
              </a:rPr>
              <a:t>MR 120 mg die </a:t>
            </a:r>
            <a:r>
              <a:rPr kern="0" dirty="0" smtClean="0">
                <a:solidFill>
                  <a:srgbClr val="000000"/>
                </a:solidFill>
              </a:rPr>
              <a:t>o</a:t>
            </a:r>
            <a:r>
              <a:rPr lang="fr-CA" kern="0" dirty="0" smtClean="0">
                <a:solidFill>
                  <a:srgbClr val="000000"/>
                </a:solidFill>
              </a:rPr>
              <a:t>r</a:t>
            </a:r>
            <a:r>
              <a:rPr kern="0" dirty="0" smtClean="0">
                <a:solidFill>
                  <a:srgbClr val="000000"/>
                </a:solidFill>
              </a:rPr>
              <a:t> </a:t>
            </a:r>
            <a:r>
              <a:rPr kern="0" dirty="0">
                <a:solidFill>
                  <a:srgbClr val="000000"/>
                </a:solidFill>
              </a:rPr>
              <a:t>160 mg bid</a:t>
            </a:r>
          </a:p>
        </p:txBody>
      </p:sp>
      <p:sp>
        <p:nvSpPr>
          <p:cNvPr id="3068" name="Shape 3068"/>
          <p:cNvSpPr/>
          <p:nvPr/>
        </p:nvSpPr>
        <p:spPr>
          <a:xfrm>
            <a:off x="7932263" y="657999"/>
            <a:ext cx="610062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286892" hangingPunct="0">
              <a:defRPr sz="11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100" kern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sz="1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 mg tid</a:t>
            </a:r>
          </a:p>
        </p:txBody>
      </p:sp>
      <p:sp>
        <p:nvSpPr>
          <p:cNvPr id="3070" name="Shape 3070"/>
          <p:cNvSpPr/>
          <p:nvPr/>
        </p:nvSpPr>
        <p:spPr>
          <a:xfrm>
            <a:off x="2958617" y="3006420"/>
            <a:ext cx="1375452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408207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fr-FR" kern="0" dirty="0" smtClean="0">
                <a:solidFill>
                  <a:srgbClr val="000000"/>
                </a:solidFill>
              </a:rPr>
              <a:t>H</a:t>
            </a:r>
            <a:r>
              <a:rPr kern="0" dirty="0" smtClean="0">
                <a:solidFill>
                  <a:srgbClr val="000000"/>
                </a:solidFill>
              </a:rPr>
              <a:t>ypos</a:t>
            </a:r>
            <a:r>
              <a:rPr lang="fr-CA" kern="0" dirty="0" smtClean="0">
                <a:solidFill>
                  <a:srgbClr val="000000"/>
                </a:solidFill>
              </a:rPr>
              <a:t>: </a:t>
            </a:r>
            <a:r>
              <a:rPr lang="fr-CA" kern="0" dirty="0" err="1" smtClean="0">
                <a:solidFill>
                  <a:srgbClr val="000000"/>
                </a:solidFill>
              </a:rPr>
              <a:t>start</a:t>
            </a:r>
            <a:r>
              <a:rPr lang="fr-CA" kern="0" dirty="0" smtClean="0">
                <a:solidFill>
                  <a:srgbClr val="000000"/>
                </a:solidFill>
              </a:rPr>
              <a:t> </a:t>
            </a:r>
            <a:r>
              <a:rPr lang="fr-CA" kern="0" dirty="0" err="1" smtClean="0">
                <a:solidFill>
                  <a:srgbClr val="000000"/>
                </a:solidFill>
              </a:rPr>
              <a:t>at</a:t>
            </a:r>
            <a:r>
              <a:rPr lang="fr-CA" kern="0" dirty="0" smtClean="0">
                <a:solidFill>
                  <a:srgbClr val="000000"/>
                </a:solidFill>
              </a:rPr>
              <a:t> 1 mg OD</a:t>
            </a:r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3071" name="Shape 3071"/>
          <p:cNvSpPr/>
          <p:nvPr/>
        </p:nvSpPr>
        <p:spPr>
          <a:xfrm>
            <a:off x="5021153" y="3158825"/>
            <a:ext cx="342204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408207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kern="0" dirty="0">
                <a:solidFill>
                  <a:srgbClr val="000000"/>
                </a:solidFill>
              </a:rPr>
              <a:t>hypos</a:t>
            </a:r>
          </a:p>
        </p:txBody>
      </p:sp>
      <p:sp>
        <p:nvSpPr>
          <p:cNvPr id="3072" name="Shape 3072"/>
          <p:cNvSpPr/>
          <p:nvPr/>
        </p:nvSpPr>
        <p:spPr>
          <a:xfrm>
            <a:off x="3198728" y="4211906"/>
            <a:ext cx="69849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408207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fr-CA" kern="0" dirty="0" err="1" smtClean="0">
                <a:solidFill>
                  <a:srgbClr val="000000"/>
                </a:solidFill>
              </a:rPr>
              <a:t>Heart</a:t>
            </a:r>
            <a:r>
              <a:rPr lang="fr-CA" kern="0" dirty="0" smtClean="0">
                <a:solidFill>
                  <a:srgbClr val="000000"/>
                </a:solidFill>
              </a:rPr>
              <a:t> </a:t>
            </a:r>
            <a:r>
              <a:rPr lang="fr-CA" kern="0" dirty="0" err="1" smtClean="0">
                <a:solidFill>
                  <a:srgbClr val="000000"/>
                </a:solidFill>
              </a:rPr>
              <a:t>failure</a:t>
            </a:r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3073" name="Shape 3073"/>
          <p:cNvSpPr/>
          <p:nvPr/>
        </p:nvSpPr>
        <p:spPr>
          <a:xfrm>
            <a:off x="3198728" y="4367135"/>
            <a:ext cx="69849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408207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fr-CA" kern="0" dirty="0" err="1" smtClean="0">
                <a:solidFill>
                  <a:srgbClr val="000000"/>
                </a:solidFill>
              </a:rPr>
              <a:t>Heart</a:t>
            </a:r>
            <a:r>
              <a:rPr lang="fr-CA" kern="0" dirty="0" smtClean="0">
                <a:solidFill>
                  <a:srgbClr val="000000"/>
                </a:solidFill>
              </a:rPr>
              <a:t> </a:t>
            </a:r>
            <a:r>
              <a:rPr lang="fr-CA" kern="0" dirty="0" err="1" smtClean="0">
                <a:solidFill>
                  <a:srgbClr val="000000"/>
                </a:solidFill>
              </a:rPr>
              <a:t>failure</a:t>
            </a:r>
            <a:endParaRPr kern="0" dirty="0">
              <a:solidFill>
                <a:srgbClr val="000000"/>
              </a:solidFill>
            </a:endParaRPr>
          </a:p>
        </p:txBody>
      </p:sp>
      <p:grpSp>
        <p:nvGrpSpPr>
          <p:cNvPr id="3080" name="Group 3080"/>
          <p:cNvGrpSpPr/>
          <p:nvPr/>
        </p:nvGrpSpPr>
        <p:grpSpPr>
          <a:xfrm>
            <a:off x="1284817" y="1777873"/>
            <a:ext cx="8055458" cy="1058946"/>
            <a:chOff x="-6873" y="-233419"/>
            <a:chExt cx="8055456" cy="1411921"/>
          </a:xfrm>
        </p:grpSpPr>
        <p:sp>
          <p:nvSpPr>
            <p:cNvPr id="3075" name="Shape 3075"/>
            <p:cNvSpPr/>
            <p:nvPr/>
          </p:nvSpPr>
          <p:spPr>
            <a:xfrm>
              <a:off x="-6873" y="-233419"/>
              <a:ext cx="1233968" cy="225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r" defTabSz="408207"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hangingPunct="0"/>
              <a:r>
                <a:rPr kern="0" dirty="0">
                  <a:solidFill>
                    <a:srgbClr val="000000"/>
                  </a:solidFill>
                </a:rPr>
                <a:t>Dulaglutide (Trulicity)</a:t>
              </a:r>
            </a:p>
          </p:txBody>
        </p:sp>
        <p:grpSp>
          <p:nvGrpSpPr>
            <p:cNvPr id="3079" name="Group 3079"/>
            <p:cNvGrpSpPr/>
            <p:nvPr/>
          </p:nvGrpSpPr>
          <p:grpSpPr>
            <a:xfrm>
              <a:off x="3280311" y="-233419"/>
              <a:ext cx="4768272" cy="1411921"/>
              <a:chOff x="1970667" y="-233419"/>
              <a:chExt cx="4768271" cy="1411920"/>
            </a:xfrm>
          </p:grpSpPr>
          <p:sp>
            <p:nvSpPr>
              <p:cNvPr id="3077" name="Shape 3077"/>
              <p:cNvSpPr/>
              <p:nvPr/>
            </p:nvSpPr>
            <p:spPr>
              <a:xfrm>
                <a:off x="1970667" y="-233419"/>
                <a:ext cx="1402431" cy="205721"/>
              </a:xfrm>
              <a:prstGeom prst="rect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286892" hangingPunct="0">
                  <a:defRPr sz="18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b="1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6" name="Shape 3076"/>
              <p:cNvSpPr/>
              <p:nvPr/>
            </p:nvSpPr>
            <p:spPr>
              <a:xfrm>
                <a:off x="3333749" y="-213440"/>
                <a:ext cx="3405189" cy="185741"/>
              </a:xfrm>
              <a:prstGeom prst="rect">
                <a:avLst/>
              </a:prstGeom>
              <a:solidFill>
                <a:srgbClr val="00E2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286892" hangingPunct="0">
                  <a:defRPr sz="18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b="1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8" name="Shape 3078"/>
              <p:cNvSpPr/>
              <p:nvPr/>
            </p:nvSpPr>
            <p:spPr>
              <a:xfrm>
                <a:off x="3222966" y="891244"/>
                <a:ext cx="181991" cy="2872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defTabSz="408207">
                  <a:spcBef>
                    <a:spcPts val="1700"/>
                  </a:spcBef>
                  <a:defRPr sz="18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hangingPunct="0"/>
                <a:r>
                  <a:rPr sz="1400" kern="0" dirty="0" smtClean="0">
                    <a:solidFill>
                      <a:srgbClr val="000000"/>
                    </a:solidFill>
                  </a:rPr>
                  <a:t>50</a:t>
                </a:r>
                <a:endParaRPr sz="1400" kern="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088" name="Group 3088"/>
          <p:cNvGrpSpPr/>
          <p:nvPr/>
        </p:nvGrpSpPr>
        <p:grpSpPr>
          <a:xfrm>
            <a:off x="997052" y="2082366"/>
            <a:ext cx="8325353" cy="221146"/>
            <a:chOff x="-11339" y="-246746"/>
            <a:chExt cx="8325352" cy="294863"/>
          </a:xfrm>
        </p:grpSpPr>
        <p:sp>
          <p:nvSpPr>
            <p:cNvPr id="3081" name="Shape 3081"/>
            <p:cNvSpPr/>
            <p:nvPr/>
          </p:nvSpPr>
          <p:spPr>
            <a:xfrm>
              <a:off x="-11339" y="-200562"/>
              <a:ext cx="1491162" cy="2257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r" defTabSz="408207">
                <a:defRPr sz="11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hangingPunct="0"/>
              <a:r>
                <a:rPr kern="0" dirty="0">
                  <a:solidFill>
                    <a:srgbClr val="000000"/>
                  </a:solidFill>
                </a:rPr>
                <a:t>Exenatide QW (Bydureon)</a:t>
              </a:r>
            </a:p>
          </p:txBody>
        </p:sp>
        <p:grpSp>
          <p:nvGrpSpPr>
            <p:cNvPr id="3087" name="Group 3087"/>
            <p:cNvGrpSpPr/>
            <p:nvPr/>
          </p:nvGrpSpPr>
          <p:grpSpPr>
            <a:xfrm>
              <a:off x="1575073" y="-246746"/>
              <a:ext cx="6738940" cy="294863"/>
              <a:chOff x="0" y="-246745"/>
              <a:chExt cx="6738938" cy="294862"/>
            </a:xfrm>
          </p:grpSpPr>
          <p:sp>
            <p:nvSpPr>
              <p:cNvPr id="3082" name="Shape 3082"/>
              <p:cNvSpPr/>
              <p:nvPr/>
            </p:nvSpPr>
            <p:spPr>
              <a:xfrm>
                <a:off x="1979612" y="-179987"/>
                <a:ext cx="1379539" cy="184550"/>
              </a:xfrm>
              <a:prstGeom prst="rect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286892" hangingPunct="0">
                  <a:def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3" name="Shape 3083"/>
              <p:cNvSpPr/>
              <p:nvPr/>
            </p:nvSpPr>
            <p:spPr>
              <a:xfrm>
                <a:off x="3332161" y="-179987"/>
                <a:ext cx="3406777" cy="184550"/>
              </a:xfrm>
              <a:prstGeom prst="rect">
                <a:avLst/>
              </a:prstGeom>
              <a:solidFill>
                <a:srgbClr val="00E2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286892" hangingPunct="0">
                  <a:def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4" name="Shape 3084"/>
              <p:cNvSpPr/>
              <p:nvPr/>
            </p:nvSpPr>
            <p:spPr>
              <a:xfrm>
                <a:off x="0" y="-179987"/>
                <a:ext cx="1998663" cy="184550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286892" hangingPunct="0">
                  <a:def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5" name="Shape 3085"/>
              <p:cNvSpPr/>
              <p:nvPr/>
            </p:nvSpPr>
            <p:spPr>
              <a:xfrm>
                <a:off x="1933275" y="-239142"/>
                <a:ext cx="181991" cy="2872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defTabSz="408207">
                  <a:spcBef>
                    <a:spcPts val="1700"/>
                  </a:spcBef>
                  <a:defRPr sz="18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hangingPunct="0"/>
                <a:r>
                  <a:rPr sz="1400" kern="0" dirty="0">
                    <a:solidFill>
                      <a:srgbClr val="000000"/>
                    </a:solidFill>
                  </a:rPr>
                  <a:t>30</a:t>
                </a:r>
              </a:p>
            </p:txBody>
          </p:sp>
          <p:sp>
            <p:nvSpPr>
              <p:cNvPr id="3086" name="Shape 3086"/>
              <p:cNvSpPr/>
              <p:nvPr/>
            </p:nvSpPr>
            <p:spPr>
              <a:xfrm>
                <a:off x="3237076" y="-246745"/>
                <a:ext cx="181991" cy="2872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defTabSz="408207">
                  <a:spcBef>
                    <a:spcPts val="1700"/>
                  </a:spcBef>
                  <a:defRPr sz="18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hangingPunct="0"/>
                <a:r>
                  <a:rPr sz="1400" kern="0" dirty="0">
                    <a:solidFill>
                      <a:srgbClr val="000000"/>
                    </a:solidFill>
                  </a:rPr>
                  <a:t>50</a:t>
                </a:r>
              </a:p>
            </p:txBody>
          </p:sp>
        </p:grpSp>
      </p:grpSp>
      <p:sp>
        <p:nvSpPr>
          <p:cNvPr id="3089" name="Shape 3089"/>
          <p:cNvSpPr/>
          <p:nvPr/>
        </p:nvSpPr>
        <p:spPr>
          <a:xfrm>
            <a:off x="7670747" y="-21581"/>
            <a:ext cx="1457793" cy="318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00" tIns="35700" rIns="35700" bIns="35700" anchor="ctr">
            <a:spAutoFit/>
          </a:bodyPr>
          <a:lstStyle/>
          <a:p>
            <a:pPr defTabSz="481955" hangingPunct="0"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800" kern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Yale JF, </a:t>
            </a:r>
            <a:r>
              <a:rPr lang="fr-CA" sz="800" kern="0" dirty="0" smtClean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version </a:t>
            </a:r>
            <a:r>
              <a:rPr lang="fr-CA" sz="800" kern="0" dirty="0" err="1" smtClean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October</a:t>
            </a:r>
            <a:r>
              <a:rPr lang="fr-CA" sz="800" kern="0" dirty="0" smtClean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A" sz="800" kern="0" dirty="0" smtClean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800" kern="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481955" hangingPunct="0">
              <a:defRPr sz="800" u="sng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CA" sz="800" u="sng" kern="0" dirty="0" smtClean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                  </a:t>
            </a:r>
            <a:r>
              <a:rPr sz="800" u="sng" kern="0" dirty="0" smtClean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www.dryale.ca</a:t>
            </a:r>
            <a:endParaRPr sz="800" u="sng" kern="0" dirty="0">
              <a:solidFill>
                <a:srgbClr val="009999"/>
              </a:solidFill>
              <a:uFill>
                <a:solidFill>
                  <a:srgbClr val="009999"/>
                </a:solidFill>
              </a:uFill>
              <a:latin typeface="Arial"/>
              <a:ea typeface="Arial"/>
              <a:cs typeface="Arial"/>
              <a:sym typeface="Arial"/>
              <a:hlinkClick r:id="rId5"/>
            </a:endParaRPr>
          </a:p>
        </p:txBody>
      </p:sp>
      <p:sp>
        <p:nvSpPr>
          <p:cNvPr id="3091" name="Shape 3091"/>
          <p:cNvSpPr/>
          <p:nvPr/>
        </p:nvSpPr>
        <p:spPr>
          <a:xfrm>
            <a:off x="7938691" y="1936188"/>
            <a:ext cx="527889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408207"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r>
              <a:rPr kern="0" dirty="0">
                <a:solidFill>
                  <a:srgbClr val="000000"/>
                </a:solidFill>
              </a:rPr>
              <a:t>10 ug bid</a:t>
            </a:r>
          </a:p>
        </p:txBody>
      </p:sp>
      <p:sp>
        <p:nvSpPr>
          <p:cNvPr id="3092" name="Shape 3092"/>
          <p:cNvSpPr/>
          <p:nvPr/>
        </p:nvSpPr>
        <p:spPr>
          <a:xfrm>
            <a:off x="7778677" y="2092831"/>
            <a:ext cx="876968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408207"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r>
              <a:rPr kern="0" dirty="0">
                <a:solidFill>
                  <a:srgbClr val="000000"/>
                </a:solidFill>
              </a:rPr>
              <a:t>2 mg </a:t>
            </a:r>
            <a:r>
              <a:rPr kern="0" dirty="0" smtClean="0">
                <a:solidFill>
                  <a:srgbClr val="000000"/>
                </a:solidFill>
              </a:rPr>
              <a:t>p</a:t>
            </a:r>
            <a:r>
              <a:rPr lang="fr-CA" kern="0" dirty="0">
                <a:solidFill>
                  <a:srgbClr val="000000"/>
                </a:solidFill>
              </a:rPr>
              <a:t>e</a:t>
            </a:r>
            <a:r>
              <a:rPr lang="fr-CA" kern="0" dirty="0" smtClean="0">
                <a:solidFill>
                  <a:srgbClr val="000000"/>
                </a:solidFill>
              </a:rPr>
              <a:t>r  </a:t>
            </a:r>
            <a:r>
              <a:rPr lang="fr-CA" kern="0" dirty="0" err="1" smtClean="0">
                <a:solidFill>
                  <a:srgbClr val="000000"/>
                </a:solidFill>
              </a:rPr>
              <a:t>week</a:t>
            </a:r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3094" name="Shape 3094"/>
          <p:cNvSpPr/>
          <p:nvPr/>
        </p:nvSpPr>
        <p:spPr>
          <a:xfrm>
            <a:off x="5100539" y="4962859"/>
            <a:ext cx="4034619" cy="246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02" tIns="45702" rIns="45702" bIns="45702">
            <a:spAutoFit/>
          </a:bodyPr>
          <a:lstStyle>
            <a:lvl1pPr defTabSz="457192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fr-CA" kern="0" dirty="0" smtClean="0">
                <a:solidFill>
                  <a:srgbClr val="000000"/>
                </a:solidFill>
              </a:rPr>
              <a:t>The dose </a:t>
            </a:r>
            <a:r>
              <a:rPr lang="fr-CA" kern="0" dirty="0" err="1" smtClean="0">
                <a:solidFill>
                  <a:srgbClr val="000000"/>
                </a:solidFill>
              </a:rPr>
              <a:t>indicated</a:t>
            </a:r>
            <a:r>
              <a:rPr lang="fr-CA" kern="0" dirty="0" smtClean="0">
                <a:solidFill>
                  <a:srgbClr val="000000"/>
                </a:solidFill>
              </a:rPr>
              <a:t> </a:t>
            </a:r>
            <a:r>
              <a:rPr lang="fr-CA" kern="0" dirty="0" err="1" smtClean="0">
                <a:solidFill>
                  <a:srgbClr val="000000"/>
                </a:solidFill>
              </a:rPr>
              <a:t>is</a:t>
            </a:r>
            <a:r>
              <a:rPr lang="fr-CA" kern="0" dirty="0" smtClean="0">
                <a:solidFill>
                  <a:srgbClr val="000000"/>
                </a:solidFill>
              </a:rPr>
              <a:t> the </a:t>
            </a:r>
            <a:r>
              <a:rPr lang="fr-CA" kern="0" dirty="0" err="1" smtClean="0">
                <a:solidFill>
                  <a:srgbClr val="000000"/>
                </a:solidFill>
              </a:rPr>
              <a:t>highest</a:t>
            </a:r>
            <a:r>
              <a:rPr lang="fr-CA" kern="0" dirty="0" smtClean="0">
                <a:solidFill>
                  <a:srgbClr val="000000"/>
                </a:solidFill>
              </a:rPr>
              <a:t> dose </a:t>
            </a:r>
            <a:r>
              <a:rPr lang="fr-CA" kern="0" dirty="0" err="1" smtClean="0">
                <a:solidFill>
                  <a:srgbClr val="000000"/>
                </a:solidFill>
              </a:rPr>
              <a:t>that</a:t>
            </a:r>
            <a:r>
              <a:rPr lang="fr-CA" kern="0" dirty="0" smtClean="0">
                <a:solidFill>
                  <a:srgbClr val="000000"/>
                </a:solidFill>
              </a:rPr>
              <a:t> </a:t>
            </a:r>
            <a:r>
              <a:rPr lang="fr-CA" kern="0" dirty="0" err="1" smtClean="0">
                <a:solidFill>
                  <a:srgbClr val="000000"/>
                </a:solidFill>
              </a:rPr>
              <a:t>can</a:t>
            </a:r>
            <a:r>
              <a:rPr lang="fr-CA" kern="0" dirty="0" smtClean="0">
                <a:solidFill>
                  <a:srgbClr val="000000"/>
                </a:solidFill>
              </a:rPr>
              <a:t> </a:t>
            </a:r>
            <a:r>
              <a:rPr lang="fr-CA" kern="0" dirty="0" err="1" smtClean="0">
                <a:solidFill>
                  <a:srgbClr val="000000"/>
                </a:solidFill>
              </a:rPr>
              <a:t>be</a:t>
            </a:r>
            <a:r>
              <a:rPr lang="fr-CA" kern="0" dirty="0" smtClean="0">
                <a:solidFill>
                  <a:srgbClr val="000000"/>
                </a:solidFill>
              </a:rPr>
              <a:t> </a:t>
            </a:r>
            <a:r>
              <a:rPr lang="fr-CA" kern="0" dirty="0" err="1" smtClean="0">
                <a:solidFill>
                  <a:srgbClr val="000000"/>
                </a:solidFill>
              </a:rPr>
              <a:t>used</a:t>
            </a:r>
            <a:r>
              <a:rPr lang="fr-CA" kern="0" dirty="0" smtClean="0">
                <a:solidFill>
                  <a:srgbClr val="000000"/>
                </a:solidFill>
              </a:rPr>
              <a:t> </a:t>
            </a:r>
            <a:r>
              <a:rPr lang="fr-CA" kern="0" dirty="0" err="1" smtClean="0">
                <a:solidFill>
                  <a:srgbClr val="000000"/>
                </a:solidFill>
              </a:rPr>
              <a:t>at</a:t>
            </a:r>
            <a:r>
              <a:rPr lang="fr-CA" kern="0" dirty="0" smtClean="0">
                <a:solidFill>
                  <a:srgbClr val="000000"/>
                </a:solidFill>
              </a:rPr>
              <a:t> </a:t>
            </a:r>
            <a:r>
              <a:rPr lang="fr-CA" kern="0" dirty="0" err="1" smtClean="0">
                <a:solidFill>
                  <a:srgbClr val="000000"/>
                </a:solidFill>
              </a:rPr>
              <a:t>that</a:t>
            </a:r>
            <a:r>
              <a:rPr lang="fr-CA" kern="0" dirty="0" smtClean="0">
                <a:solidFill>
                  <a:srgbClr val="000000"/>
                </a:solidFill>
              </a:rPr>
              <a:t> </a:t>
            </a:r>
            <a:r>
              <a:rPr lang="fr-CA" kern="0" dirty="0" err="1" smtClean="0">
                <a:solidFill>
                  <a:srgbClr val="000000"/>
                </a:solidFill>
              </a:rPr>
              <a:t>eGFR</a:t>
            </a:r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3093" name="Shape 3093"/>
          <p:cNvSpPr/>
          <p:nvPr/>
        </p:nvSpPr>
        <p:spPr>
          <a:xfrm>
            <a:off x="7742297" y="1751647"/>
            <a:ext cx="952184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408207"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r>
              <a:rPr kern="0" dirty="0">
                <a:solidFill>
                  <a:srgbClr val="000000"/>
                </a:solidFill>
              </a:rPr>
              <a:t>1.5 mg </a:t>
            </a:r>
            <a:r>
              <a:rPr kern="0" dirty="0" smtClean="0">
                <a:solidFill>
                  <a:srgbClr val="000000"/>
                </a:solidFill>
              </a:rPr>
              <a:t>p</a:t>
            </a:r>
            <a:r>
              <a:rPr lang="fr-CA" kern="0" dirty="0" smtClean="0">
                <a:solidFill>
                  <a:srgbClr val="000000"/>
                </a:solidFill>
              </a:rPr>
              <a:t>er </a:t>
            </a:r>
            <a:r>
              <a:rPr lang="fr-CA" kern="0" dirty="0" err="1" smtClean="0">
                <a:solidFill>
                  <a:srgbClr val="000000"/>
                </a:solidFill>
              </a:rPr>
              <a:t>week</a:t>
            </a:r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249" name="Shape 3078"/>
          <p:cNvSpPr/>
          <p:nvPr/>
        </p:nvSpPr>
        <p:spPr>
          <a:xfrm>
            <a:off x="5826473" y="1916210"/>
            <a:ext cx="181991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numCol="1" anchor="ctr">
            <a:spAutoFit/>
          </a:bodyPr>
          <a:lstStyle>
            <a:lvl1pPr defTabSz="408207">
              <a:spcBef>
                <a:spcPts val="17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r>
              <a:rPr sz="1400" kern="0" dirty="0" smtClean="0">
                <a:solidFill>
                  <a:srgbClr val="000000"/>
                </a:solidFill>
              </a:rPr>
              <a:t>50</a:t>
            </a:r>
            <a:endParaRPr sz="1400" kern="0" dirty="0">
              <a:solidFill>
                <a:srgbClr val="000000"/>
              </a:solidFill>
            </a:endParaRPr>
          </a:p>
        </p:txBody>
      </p:sp>
      <p:sp>
        <p:nvSpPr>
          <p:cNvPr id="250" name="Shape 2899"/>
          <p:cNvSpPr/>
          <p:nvPr/>
        </p:nvSpPr>
        <p:spPr>
          <a:xfrm>
            <a:off x="4331581" y="4834665"/>
            <a:ext cx="153990" cy="104184"/>
          </a:xfrm>
          <a:prstGeom prst="rect">
            <a:avLst/>
          </a:prstGeom>
          <a:solidFill>
            <a:srgbClr val="FDCDC4"/>
          </a:solidFill>
          <a:ln w="12700">
            <a:miter lim="400000"/>
          </a:ln>
        </p:spPr>
        <p:txBody>
          <a:bodyPr lIns="45702" tIns="45702" rIns="45702" bIns="45702" anchor="ctr"/>
          <a:lstStyle/>
          <a:p>
            <a:pPr defTabSz="286892" hangingPunct="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Shape 2900"/>
          <p:cNvSpPr/>
          <p:nvPr/>
        </p:nvSpPr>
        <p:spPr>
          <a:xfrm>
            <a:off x="4521985" y="4820960"/>
            <a:ext cx="2053984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08207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r>
              <a:rPr lang="fr-CA" kern="0" dirty="0" smtClean="0">
                <a:solidFill>
                  <a:srgbClr val="000000"/>
                </a:solidFill>
              </a:rPr>
              <a:t>Caution: </a:t>
            </a:r>
            <a:r>
              <a:rPr lang="fr-CA" kern="0" dirty="0" err="1" smtClean="0">
                <a:solidFill>
                  <a:srgbClr val="000000"/>
                </a:solidFill>
              </a:rPr>
              <a:t>reason</a:t>
            </a:r>
            <a:r>
              <a:rPr lang="fr-CA" kern="0" dirty="0" smtClean="0">
                <a:solidFill>
                  <a:srgbClr val="000000"/>
                </a:solidFill>
              </a:rPr>
              <a:t> </a:t>
            </a:r>
            <a:r>
              <a:rPr lang="fr-CA" kern="0" dirty="0" err="1" smtClean="0">
                <a:solidFill>
                  <a:srgbClr val="000000"/>
                </a:solidFill>
              </a:rPr>
              <a:t>indicated</a:t>
            </a:r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252" name="Shape 2961"/>
          <p:cNvSpPr/>
          <p:nvPr/>
        </p:nvSpPr>
        <p:spPr>
          <a:xfrm>
            <a:off x="4590919" y="2490739"/>
            <a:ext cx="1379539" cy="138413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45702" tIns="45702" rIns="45702" bIns="45702" anchor="ctr"/>
          <a:lstStyle/>
          <a:p>
            <a:pPr defTabSz="286892" hangingPunct="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962"/>
          <p:cNvSpPr/>
          <p:nvPr/>
        </p:nvSpPr>
        <p:spPr>
          <a:xfrm>
            <a:off x="2586876" y="2490739"/>
            <a:ext cx="1998661" cy="138413"/>
          </a:xfrm>
          <a:prstGeom prst="rect">
            <a:avLst/>
          </a:prstGeom>
          <a:blipFill>
            <a:blip r:embed="rId4"/>
          </a:blipFill>
          <a:ln w="12700">
            <a:miter lim="400000"/>
          </a:ln>
        </p:spPr>
        <p:txBody>
          <a:bodyPr lIns="45702" tIns="45702" rIns="45702" bIns="45702" anchor="ctr"/>
          <a:lstStyle/>
          <a:p>
            <a:pPr defTabSz="286892" hangingPunct="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Shape 2972"/>
          <p:cNvSpPr/>
          <p:nvPr/>
        </p:nvSpPr>
        <p:spPr>
          <a:xfrm>
            <a:off x="5974434" y="2488009"/>
            <a:ext cx="3414717" cy="139306"/>
          </a:xfrm>
          <a:prstGeom prst="rect">
            <a:avLst/>
          </a:prstGeom>
          <a:solidFill>
            <a:srgbClr val="00E20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286892" hangingPunct="0">
              <a:def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b="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982"/>
          <p:cNvSpPr/>
          <p:nvPr/>
        </p:nvSpPr>
        <p:spPr>
          <a:xfrm>
            <a:off x="4526613" y="2438878"/>
            <a:ext cx="181991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408207">
              <a:spcBef>
                <a:spcPts val="17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r>
              <a:rPr sz="1400" kern="0" dirty="0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257" name="Shape 2973"/>
          <p:cNvSpPr/>
          <p:nvPr/>
        </p:nvSpPr>
        <p:spPr>
          <a:xfrm>
            <a:off x="5820005" y="2428339"/>
            <a:ext cx="181991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numCol="1" anchor="ctr">
            <a:spAutoFit/>
          </a:bodyPr>
          <a:lstStyle>
            <a:lvl1pPr defTabSz="408207">
              <a:spcBef>
                <a:spcPts val="17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r>
              <a:rPr sz="1400" kern="0" dirty="0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258" name="Shape 2971"/>
          <p:cNvSpPr/>
          <p:nvPr/>
        </p:nvSpPr>
        <p:spPr>
          <a:xfrm>
            <a:off x="1231205" y="2452762"/>
            <a:ext cx="1282402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numCol="1" anchor="ctr">
            <a:spAutoFit/>
          </a:bodyPr>
          <a:lstStyle>
            <a:lvl1pPr algn="r" defTabSz="408207"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r>
              <a:rPr kern="0" dirty="0" smtClean="0">
                <a:solidFill>
                  <a:srgbClr val="000000"/>
                </a:solidFill>
              </a:rPr>
              <a:t>Li</a:t>
            </a:r>
            <a:r>
              <a:rPr lang="fr-CA" kern="0" dirty="0" err="1" smtClean="0">
                <a:solidFill>
                  <a:srgbClr val="000000"/>
                </a:solidFill>
              </a:rPr>
              <a:t>xisenatide</a:t>
            </a:r>
            <a:r>
              <a:rPr kern="0" dirty="0" smtClean="0">
                <a:solidFill>
                  <a:srgbClr val="000000"/>
                </a:solidFill>
              </a:rPr>
              <a:t> (</a:t>
            </a:r>
            <a:r>
              <a:rPr lang="fr-CA" kern="0" dirty="0" err="1" smtClean="0">
                <a:solidFill>
                  <a:srgbClr val="000000"/>
                </a:solidFill>
              </a:rPr>
              <a:t>Adlyxine</a:t>
            </a:r>
            <a:r>
              <a:rPr kern="0" dirty="0" smtClean="0">
                <a:solidFill>
                  <a:srgbClr val="000000"/>
                </a:solidFill>
              </a:rPr>
              <a:t>)</a:t>
            </a:r>
            <a:r>
              <a:rPr lang="fr-CA" kern="0" dirty="0" smtClean="0">
                <a:solidFill>
                  <a:srgbClr val="000000"/>
                </a:solidFill>
              </a:rPr>
              <a:t> </a:t>
            </a:r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259" name="Shape 3057"/>
          <p:cNvSpPr/>
          <p:nvPr/>
        </p:nvSpPr>
        <p:spPr>
          <a:xfrm>
            <a:off x="7924733" y="2448221"/>
            <a:ext cx="527476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408207"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r>
              <a:rPr lang="fr-CA" kern="0" dirty="0" smtClean="0">
                <a:solidFill>
                  <a:srgbClr val="000000"/>
                </a:solidFill>
              </a:rPr>
              <a:t>20 </a:t>
            </a:r>
            <a:r>
              <a:rPr lang="fr-CA" kern="0" dirty="0" err="1" smtClean="0">
                <a:solidFill>
                  <a:srgbClr val="000000"/>
                </a:solidFill>
              </a:rPr>
              <a:t>ug</a:t>
            </a:r>
            <a:r>
              <a:rPr lang="fr-CA" kern="0" dirty="0" smtClean="0">
                <a:solidFill>
                  <a:srgbClr val="000000"/>
                </a:solidFill>
              </a:rPr>
              <a:t> OD</a:t>
            </a:r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248" name="Shape 3075"/>
          <p:cNvSpPr/>
          <p:nvPr/>
        </p:nvSpPr>
        <p:spPr>
          <a:xfrm>
            <a:off x="1175990" y="2649634"/>
            <a:ext cx="1326610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numCol="1" anchor="ctr">
            <a:spAutoFit/>
          </a:bodyPr>
          <a:lstStyle>
            <a:lvl1pPr algn="r" defTabSz="408207"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r>
              <a:rPr lang="fr-CA" kern="0" dirty="0" smtClean="0">
                <a:solidFill>
                  <a:srgbClr val="000000"/>
                </a:solidFill>
              </a:rPr>
              <a:t>Sem</a:t>
            </a:r>
            <a:r>
              <a:rPr kern="0" dirty="0" smtClean="0">
                <a:solidFill>
                  <a:srgbClr val="000000"/>
                </a:solidFill>
              </a:rPr>
              <a:t>aglutide (</a:t>
            </a:r>
            <a:r>
              <a:rPr lang="fr-CA" kern="0" dirty="0" err="1" smtClean="0">
                <a:solidFill>
                  <a:srgbClr val="000000"/>
                </a:solidFill>
              </a:rPr>
              <a:t>Ozempic</a:t>
            </a:r>
            <a:r>
              <a:rPr kern="0" dirty="0" smtClean="0">
                <a:solidFill>
                  <a:srgbClr val="000000"/>
                </a:solidFill>
              </a:rPr>
              <a:t>)</a:t>
            </a:r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261" name="Shape 3057"/>
          <p:cNvSpPr/>
          <p:nvPr/>
        </p:nvSpPr>
        <p:spPr>
          <a:xfrm>
            <a:off x="7927253" y="2639086"/>
            <a:ext cx="952184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408207"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r>
              <a:rPr kern="0" dirty="0" smtClean="0">
                <a:solidFill>
                  <a:srgbClr val="000000"/>
                </a:solidFill>
              </a:rPr>
              <a:t>1.</a:t>
            </a:r>
            <a:r>
              <a:rPr lang="fr-CA" kern="0" dirty="0" smtClean="0">
                <a:solidFill>
                  <a:srgbClr val="000000"/>
                </a:solidFill>
              </a:rPr>
              <a:t>0</a:t>
            </a:r>
            <a:r>
              <a:rPr kern="0" dirty="0" smtClean="0">
                <a:solidFill>
                  <a:srgbClr val="000000"/>
                </a:solidFill>
              </a:rPr>
              <a:t> </a:t>
            </a:r>
            <a:r>
              <a:rPr kern="0" dirty="0">
                <a:solidFill>
                  <a:srgbClr val="000000"/>
                </a:solidFill>
              </a:rPr>
              <a:t>mg </a:t>
            </a:r>
            <a:r>
              <a:rPr lang="fr-CA" kern="0" dirty="0" smtClean="0">
                <a:solidFill>
                  <a:srgbClr val="000000"/>
                </a:solidFill>
              </a:rPr>
              <a:t>per </a:t>
            </a:r>
            <a:r>
              <a:rPr lang="fr-CA" kern="0" dirty="0" err="1" smtClean="0">
                <a:solidFill>
                  <a:srgbClr val="000000"/>
                </a:solidFill>
              </a:rPr>
              <a:t>week</a:t>
            </a:r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262" name="Shape 2884"/>
          <p:cNvSpPr/>
          <p:nvPr/>
        </p:nvSpPr>
        <p:spPr>
          <a:xfrm>
            <a:off x="1197457" y="4010177"/>
            <a:ext cx="1318689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numCol="1" anchor="ctr">
            <a:spAutoFit/>
          </a:bodyPr>
          <a:lstStyle>
            <a:lvl1pPr algn="r" defTabSz="408207"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r>
              <a:rPr kern="0" dirty="0" smtClean="0">
                <a:solidFill>
                  <a:srgbClr val="000000"/>
                </a:solidFill>
              </a:rPr>
              <a:t>E</a:t>
            </a:r>
            <a:r>
              <a:rPr lang="fr-CA" kern="0" dirty="0" err="1" smtClean="0">
                <a:solidFill>
                  <a:srgbClr val="000000"/>
                </a:solidFill>
              </a:rPr>
              <a:t>rtu</a:t>
            </a:r>
            <a:r>
              <a:rPr kern="0" dirty="0" smtClean="0">
                <a:solidFill>
                  <a:srgbClr val="000000"/>
                </a:solidFill>
              </a:rPr>
              <a:t>gliflozin (</a:t>
            </a:r>
            <a:r>
              <a:rPr lang="fr-CA" kern="0" dirty="0" err="1" smtClean="0">
                <a:solidFill>
                  <a:srgbClr val="000000"/>
                </a:solidFill>
              </a:rPr>
              <a:t>Steglatro</a:t>
            </a:r>
            <a:r>
              <a:rPr kern="0" dirty="0" smtClean="0">
                <a:solidFill>
                  <a:srgbClr val="000000"/>
                </a:solidFill>
              </a:rPr>
              <a:t>)</a:t>
            </a:r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263" name="Shape 2848"/>
          <p:cNvSpPr/>
          <p:nvPr/>
        </p:nvSpPr>
        <p:spPr>
          <a:xfrm>
            <a:off x="6485731" y="4038693"/>
            <a:ext cx="2867026" cy="139304"/>
          </a:xfrm>
          <a:prstGeom prst="rect">
            <a:avLst/>
          </a:prstGeom>
          <a:solidFill>
            <a:srgbClr val="00E200"/>
          </a:solidFill>
          <a:ln w="12700">
            <a:miter lim="400000"/>
          </a:ln>
        </p:spPr>
        <p:txBody>
          <a:bodyPr lIns="45702" tIns="45702" rIns="45702" bIns="45702" anchor="ctr"/>
          <a:lstStyle/>
          <a:p>
            <a:pPr defTabSz="286892" hangingPunct="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849"/>
          <p:cNvSpPr/>
          <p:nvPr/>
        </p:nvSpPr>
        <p:spPr>
          <a:xfrm>
            <a:off x="5186623" y="4038327"/>
            <a:ext cx="1466405" cy="139304"/>
          </a:xfrm>
          <a:prstGeom prst="rect">
            <a:avLst/>
          </a:prstGeom>
          <a:solidFill>
            <a:srgbClr val="FDCDC5"/>
          </a:solidFill>
          <a:ln w="12700">
            <a:miter lim="400000"/>
          </a:ln>
        </p:spPr>
        <p:txBody>
          <a:bodyPr lIns="45702" tIns="45702" rIns="45702" bIns="45702" anchor="ctr"/>
          <a:lstStyle/>
          <a:p>
            <a:pPr defTabSz="286892" hangingPunct="0"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 sz="16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7" name="Group 2887"/>
          <p:cNvGrpSpPr/>
          <p:nvPr/>
        </p:nvGrpSpPr>
        <p:grpSpPr>
          <a:xfrm>
            <a:off x="2598695" y="3987091"/>
            <a:ext cx="2699885" cy="215444"/>
            <a:chOff x="0" y="-18919"/>
            <a:chExt cx="2699882" cy="287254"/>
          </a:xfrm>
        </p:grpSpPr>
        <p:sp>
          <p:nvSpPr>
            <p:cNvPr id="268" name="Shape 2885"/>
            <p:cNvSpPr/>
            <p:nvPr/>
          </p:nvSpPr>
          <p:spPr>
            <a:xfrm>
              <a:off x="0" y="47425"/>
              <a:ext cx="2611440" cy="184549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286892" hangingPunct="0"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Shape 2886"/>
            <p:cNvSpPr/>
            <p:nvPr/>
          </p:nvSpPr>
          <p:spPr>
            <a:xfrm>
              <a:off x="2517891" y="-18919"/>
              <a:ext cx="181991" cy="2872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defTabSz="408207">
                <a:spcBef>
                  <a:spcPts val="1700"/>
                </a:spcBef>
                <a:defRPr sz="18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hangingPunct="0"/>
              <a:r>
                <a:rPr sz="1400" kern="0" dirty="0">
                  <a:solidFill>
                    <a:srgbClr val="000000"/>
                  </a:solidFill>
                </a:rPr>
                <a:t>45</a:t>
              </a:r>
            </a:p>
          </p:txBody>
        </p:sp>
      </p:grpSp>
      <p:sp>
        <p:nvSpPr>
          <p:cNvPr id="277" name="Shape 2911"/>
          <p:cNvSpPr/>
          <p:nvPr/>
        </p:nvSpPr>
        <p:spPr>
          <a:xfrm>
            <a:off x="6567519" y="3961997"/>
            <a:ext cx="271408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408207">
              <a:spcBef>
                <a:spcPts val="17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r>
              <a:rPr sz="1400" kern="0" dirty="0" smtClean="0">
                <a:solidFill>
                  <a:srgbClr val="000000"/>
                </a:solidFill>
              </a:rPr>
              <a:t>60</a:t>
            </a:r>
            <a:r>
              <a:rPr lang="fr-CA" sz="1400" kern="0" dirty="0" smtClean="0">
                <a:solidFill>
                  <a:srgbClr val="000000"/>
                </a:solidFill>
              </a:rPr>
              <a:t>*</a:t>
            </a:r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279" name="Shape 3058"/>
          <p:cNvSpPr/>
          <p:nvPr/>
        </p:nvSpPr>
        <p:spPr>
          <a:xfrm>
            <a:off x="7928360" y="4004477"/>
            <a:ext cx="566048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408207"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r>
              <a:rPr lang="fr-CA" kern="0" dirty="0">
                <a:solidFill>
                  <a:srgbClr val="000000"/>
                </a:solidFill>
              </a:rPr>
              <a:t>1</a:t>
            </a:r>
            <a:r>
              <a:rPr kern="0" dirty="0" smtClean="0">
                <a:solidFill>
                  <a:srgbClr val="000000"/>
                </a:solidFill>
              </a:rPr>
              <a:t>5 </a:t>
            </a:r>
            <a:r>
              <a:rPr kern="0" dirty="0">
                <a:solidFill>
                  <a:srgbClr val="000000"/>
                </a:solidFill>
              </a:rPr>
              <a:t>mg </a:t>
            </a:r>
            <a:r>
              <a:rPr lang="fr-CA" kern="0" dirty="0" smtClean="0">
                <a:solidFill>
                  <a:srgbClr val="000000"/>
                </a:solidFill>
              </a:rPr>
              <a:t>OD</a:t>
            </a:r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280" name="Shape 3049"/>
          <p:cNvSpPr/>
          <p:nvPr/>
        </p:nvSpPr>
        <p:spPr>
          <a:xfrm>
            <a:off x="2584302" y="1798832"/>
            <a:ext cx="1963842" cy="138499"/>
          </a:xfrm>
          <a:prstGeom prst="rect">
            <a:avLst/>
          </a:prstGeom>
          <a:solidFill>
            <a:srgbClr val="FDCDC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defTabSz="408207"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 hangingPunct="0"/>
            <a:r>
              <a:rPr lang="fr-CA" sz="900" kern="0" dirty="0" smtClean="0">
                <a:solidFill>
                  <a:srgbClr val="000000"/>
                </a:solidFill>
              </a:rPr>
              <a:t>Limited </a:t>
            </a:r>
            <a:r>
              <a:rPr lang="fr-CA" sz="900" kern="0" dirty="0" err="1" smtClean="0">
                <a:solidFill>
                  <a:srgbClr val="000000"/>
                </a:solidFill>
              </a:rPr>
              <a:t>experience</a:t>
            </a:r>
            <a:endParaRPr sz="900" kern="0" dirty="0">
              <a:solidFill>
                <a:srgbClr val="000000"/>
              </a:solidFill>
            </a:endParaRPr>
          </a:p>
        </p:txBody>
      </p:sp>
      <p:sp>
        <p:nvSpPr>
          <p:cNvPr id="281" name="Shape 2982"/>
          <p:cNvSpPr/>
          <p:nvPr/>
        </p:nvSpPr>
        <p:spPr>
          <a:xfrm>
            <a:off x="4495417" y="1742890"/>
            <a:ext cx="181991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408207">
              <a:spcBef>
                <a:spcPts val="17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r>
              <a:rPr sz="1400" kern="0" dirty="0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282" name="Shape 2973"/>
          <p:cNvSpPr/>
          <p:nvPr/>
        </p:nvSpPr>
        <p:spPr>
          <a:xfrm>
            <a:off x="5845007" y="1732352"/>
            <a:ext cx="181991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numCol="1" anchor="ctr">
            <a:spAutoFit/>
          </a:bodyPr>
          <a:lstStyle>
            <a:lvl1pPr defTabSz="408207">
              <a:spcBef>
                <a:spcPts val="17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r>
              <a:rPr sz="1400" kern="0" dirty="0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283" name="Shape 2990"/>
          <p:cNvSpPr/>
          <p:nvPr/>
        </p:nvSpPr>
        <p:spPr>
          <a:xfrm>
            <a:off x="3437011" y="2253727"/>
            <a:ext cx="181991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numCol="1" anchor="ctr">
            <a:spAutoFit/>
          </a:bodyPr>
          <a:lstStyle>
            <a:lvl1pPr defTabSz="408207">
              <a:spcBef>
                <a:spcPts val="17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r>
              <a:rPr sz="1400" kern="0" dirty="0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284" name="Shape 2988"/>
          <p:cNvSpPr/>
          <p:nvPr/>
        </p:nvSpPr>
        <p:spPr>
          <a:xfrm>
            <a:off x="2588498" y="2664619"/>
            <a:ext cx="974725" cy="139306"/>
          </a:xfrm>
          <a:prstGeom prst="rect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286892" hangingPunct="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989"/>
          <p:cNvSpPr/>
          <p:nvPr/>
        </p:nvSpPr>
        <p:spPr>
          <a:xfrm>
            <a:off x="3539410" y="2664619"/>
            <a:ext cx="1050926" cy="139306"/>
          </a:xfrm>
          <a:prstGeom prst="rect">
            <a:avLst/>
          </a:prstGeom>
          <a:solidFill>
            <a:srgbClr val="FDCDC4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286892" hangingPunct="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 kern="0" dirty="0">
              <a:ea typeface="Calibri"/>
              <a:cs typeface="Calibri"/>
              <a:sym typeface="Calibri"/>
            </a:endParaRPr>
          </a:p>
        </p:txBody>
      </p:sp>
      <p:sp>
        <p:nvSpPr>
          <p:cNvPr id="287" name="Shape 2991"/>
          <p:cNvSpPr/>
          <p:nvPr/>
        </p:nvSpPr>
        <p:spPr>
          <a:xfrm>
            <a:off x="4531966" y="2613857"/>
            <a:ext cx="181991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numCol="1" anchor="ctr">
            <a:spAutoFit/>
          </a:bodyPr>
          <a:lstStyle>
            <a:lvl1pPr defTabSz="408207">
              <a:spcBef>
                <a:spcPts val="17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r>
              <a:rPr sz="1400" kern="0" dirty="0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288" name="Shape 2929"/>
          <p:cNvSpPr/>
          <p:nvPr/>
        </p:nvSpPr>
        <p:spPr>
          <a:xfrm>
            <a:off x="3435812" y="2602694"/>
            <a:ext cx="181991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numCol="1" anchor="ctr">
            <a:spAutoFit/>
          </a:bodyPr>
          <a:lstStyle>
            <a:lvl1pPr defTabSz="408207">
              <a:spcBef>
                <a:spcPts val="17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r>
              <a:rPr sz="1400" kern="0" dirty="0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289" name="Shape 2892"/>
          <p:cNvSpPr/>
          <p:nvPr/>
        </p:nvSpPr>
        <p:spPr>
          <a:xfrm>
            <a:off x="4485926" y="3470087"/>
            <a:ext cx="181991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numCol="1" anchor="ctr">
            <a:spAutoFit/>
          </a:bodyPr>
          <a:lstStyle>
            <a:lvl1pPr defTabSz="408207">
              <a:spcBef>
                <a:spcPts val="17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r>
              <a:rPr sz="1400" kern="0" dirty="0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295" name="Shape 3008"/>
          <p:cNvSpPr/>
          <p:nvPr/>
        </p:nvSpPr>
        <p:spPr>
          <a:xfrm>
            <a:off x="4498145" y="3796814"/>
            <a:ext cx="181991" cy="215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numCol="1" anchor="ctr">
            <a:spAutoFit/>
          </a:bodyPr>
          <a:lstStyle>
            <a:lvl1pPr defTabSz="408207">
              <a:spcBef>
                <a:spcPts val="17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r>
              <a:rPr sz="1400" kern="0" dirty="0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296" name="Shape 3071"/>
          <p:cNvSpPr/>
          <p:nvPr/>
        </p:nvSpPr>
        <p:spPr>
          <a:xfrm>
            <a:off x="5393387" y="4014385"/>
            <a:ext cx="116906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408207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fr-CA" kern="0" dirty="0" smtClean="0">
                <a:solidFill>
                  <a:srgbClr val="000000"/>
                </a:solidFill>
              </a:rPr>
              <a:t>Check </a:t>
            </a:r>
            <a:r>
              <a:rPr lang="fr-CA" kern="0" dirty="0" err="1" smtClean="0">
                <a:solidFill>
                  <a:srgbClr val="000000"/>
                </a:solidFill>
              </a:rPr>
              <a:t>renal</a:t>
            </a:r>
            <a:r>
              <a:rPr lang="fr-CA" kern="0" dirty="0" smtClean="0">
                <a:solidFill>
                  <a:srgbClr val="000000"/>
                </a:solidFill>
              </a:rPr>
              <a:t> </a:t>
            </a:r>
            <a:r>
              <a:rPr lang="fr-CA" kern="0" dirty="0" err="1" smtClean="0">
                <a:solidFill>
                  <a:srgbClr val="000000"/>
                </a:solidFill>
              </a:rPr>
              <a:t>function</a:t>
            </a:r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270" name="Shape 2929"/>
          <p:cNvSpPr/>
          <p:nvPr/>
        </p:nvSpPr>
        <p:spPr>
          <a:xfrm>
            <a:off x="3455447" y="839594"/>
            <a:ext cx="181991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numCol="1" anchor="ctr">
            <a:spAutoFit/>
          </a:bodyPr>
          <a:lstStyle>
            <a:lvl1pPr defTabSz="408207">
              <a:spcBef>
                <a:spcPts val="17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r>
              <a:rPr sz="1400" kern="0" dirty="0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271" name="Shape 3054"/>
          <p:cNvSpPr/>
          <p:nvPr/>
        </p:nvSpPr>
        <p:spPr>
          <a:xfrm>
            <a:off x="3735728" y="880579"/>
            <a:ext cx="637544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408207"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r>
              <a:rPr kern="0" dirty="0">
                <a:solidFill>
                  <a:srgbClr val="000000"/>
                </a:solidFill>
              </a:rPr>
              <a:t>500 mg </a:t>
            </a:r>
            <a:r>
              <a:rPr lang="fr-CA" kern="0" dirty="0" smtClean="0">
                <a:solidFill>
                  <a:srgbClr val="000000"/>
                </a:solidFill>
              </a:rPr>
              <a:t>OD</a:t>
            </a:r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266" name="Shape 2924"/>
          <p:cNvSpPr/>
          <p:nvPr/>
        </p:nvSpPr>
        <p:spPr>
          <a:xfrm>
            <a:off x="5602385" y="3644842"/>
            <a:ext cx="181991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numCol="1" anchor="ctr">
            <a:spAutoFit/>
          </a:bodyPr>
          <a:lstStyle>
            <a:lvl1pPr defTabSz="408207">
              <a:spcBef>
                <a:spcPts val="17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r>
              <a:rPr lang="fr-CA" sz="1400" kern="0" dirty="0" smtClean="0">
                <a:solidFill>
                  <a:srgbClr val="000000"/>
                </a:solidFill>
              </a:rPr>
              <a:t>45</a:t>
            </a:r>
            <a:endParaRPr sz="1400" kern="0" dirty="0">
              <a:solidFill>
                <a:srgbClr val="00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572911" y="2603693"/>
            <a:ext cx="995603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900" dirty="0" smtClean="0">
                <a:solidFill>
                  <a:srgbClr val="000000"/>
                </a:solidFill>
                <a:latin typeface="Calibri"/>
                <a:ea typeface="Helvetica"/>
                <a:cs typeface="Calibri"/>
                <a:sym typeface="Helvetica"/>
              </a:rPr>
              <a:t>Limited </a:t>
            </a:r>
            <a:r>
              <a:rPr lang="fr-FR" sz="900" dirty="0" err="1" smtClean="0">
                <a:solidFill>
                  <a:srgbClr val="000000"/>
                </a:solidFill>
                <a:latin typeface="Calibri"/>
                <a:ea typeface="Helvetica"/>
                <a:cs typeface="Calibri"/>
                <a:sym typeface="Helvetica"/>
              </a:rPr>
              <a:t>experience</a:t>
            </a:r>
            <a:endParaRPr kumimoji="0" lang="fr-FR" sz="9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Helvetica"/>
              <a:cs typeface="Calibri"/>
              <a:sym typeface="Helvetica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778740" y="2758028"/>
            <a:ext cx="466086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Hypos</a:t>
            </a:r>
            <a:endParaRPr kumimoji="0" lang="fr-FR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3053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95409" y="133390"/>
            <a:ext cx="5292264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Explanatory</a:t>
            </a:r>
            <a:r>
              <a:rPr kumimoji="0" lang="fr-FR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 Notes</a:t>
            </a:r>
            <a:r>
              <a:rPr kumimoji="0" lang="fr-FR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 for the </a:t>
            </a:r>
            <a:r>
              <a:rPr kumimoji="0" lang="fr-FR" sz="12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Renal</a:t>
            </a:r>
            <a:r>
              <a:rPr kumimoji="0" lang="fr-FR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kumimoji="0" lang="fr-FR" sz="12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Failure</a:t>
            </a:r>
            <a:r>
              <a:rPr kumimoji="0" lang="fr-FR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 and </a:t>
            </a:r>
            <a:r>
              <a:rPr kumimoji="0" lang="fr-FR" sz="12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antihyperglycemic</a:t>
            </a:r>
            <a:r>
              <a:rPr kumimoji="0" lang="fr-FR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 Agents Table</a:t>
            </a:r>
            <a:endParaRPr kumimoji="0" lang="fr-F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756642"/>
              </p:ext>
            </p:extLst>
          </p:nvPr>
        </p:nvGraphicFramePr>
        <p:xfrm>
          <a:off x="225778" y="668096"/>
          <a:ext cx="8692444" cy="2230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555"/>
                <a:gridCol w="7605889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fr-FR" dirty="0" err="1" smtClean="0"/>
                        <a:t>Medications</a:t>
                      </a:r>
                      <a:r>
                        <a:rPr lang="fr-FR" dirty="0" smtClean="0"/>
                        <a:t> for </a:t>
                      </a:r>
                      <a:r>
                        <a:rPr lang="fr-FR" dirty="0" err="1" smtClean="0"/>
                        <a:t>which</a:t>
                      </a:r>
                      <a:r>
                        <a:rPr lang="fr-FR" dirty="0" smtClean="0"/>
                        <a:t> the </a:t>
                      </a:r>
                      <a:r>
                        <a:rPr lang="fr-FR" dirty="0" err="1" smtClean="0"/>
                        <a:t>Recommendations</a:t>
                      </a:r>
                      <a:r>
                        <a:rPr lang="fr-FR" dirty="0" smtClean="0"/>
                        <a:t> in the</a:t>
                      </a:r>
                      <a:r>
                        <a:rPr lang="fr-FR" baseline="0" dirty="0" smtClean="0"/>
                        <a:t> Table </a:t>
                      </a:r>
                      <a:r>
                        <a:rPr lang="fr-FR" baseline="0" dirty="0" err="1" smtClean="0"/>
                        <a:t>Differ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from</a:t>
                      </a:r>
                      <a:r>
                        <a:rPr lang="fr-FR" baseline="0" dirty="0" smtClean="0"/>
                        <a:t> the Product </a:t>
                      </a:r>
                      <a:r>
                        <a:rPr lang="fr-FR" baseline="0" dirty="0" err="1" smtClean="0"/>
                        <a:t>Monograph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 err="1" smtClean="0"/>
                        <a:t>Metformin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700" dirty="0" smtClean="0"/>
                        <a:t>The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Health</a:t>
                      </a:r>
                      <a:r>
                        <a:rPr lang="fr-FR" sz="700" baseline="0" dirty="0" smtClean="0"/>
                        <a:t> Canada </a:t>
                      </a:r>
                      <a:r>
                        <a:rPr lang="fr-FR" sz="700" baseline="0" dirty="0" err="1" smtClean="0"/>
                        <a:t>product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monograph</a:t>
                      </a:r>
                      <a:r>
                        <a:rPr lang="fr-FR" sz="700" baseline="0" dirty="0" smtClean="0"/>
                        <a:t> states </a:t>
                      </a:r>
                      <a:r>
                        <a:rPr lang="fr-FR" sz="700" dirty="0" smtClean="0"/>
                        <a:t> « </a:t>
                      </a:r>
                      <a:r>
                        <a:rPr lang="fr-FR" sz="700" dirty="0" err="1" smtClean="0"/>
                        <a:t>Contraindicated</a:t>
                      </a:r>
                      <a:r>
                        <a:rPr lang="fr-FR" sz="700" baseline="0" dirty="0" smtClean="0"/>
                        <a:t> in </a:t>
                      </a:r>
                      <a:r>
                        <a:rPr lang="fr-FR" sz="700" baseline="0" dirty="0" err="1" smtClean="0"/>
                        <a:t>presence</a:t>
                      </a:r>
                      <a:r>
                        <a:rPr lang="fr-FR" sz="700" baseline="0" dirty="0" smtClean="0"/>
                        <a:t> of an </a:t>
                      </a:r>
                      <a:r>
                        <a:rPr lang="fr-FR" sz="700" baseline="0" dirty="0" err="1" smtClean="0"/>
                        <a:t>eGFR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dirty="0" smtClean="0"/>
                        <a:t> &lt;</a:t>
                      </a:r>
                      <a:r>
                        <a:rPr lang="fr-FR" sz="700" baseline="0" dirty="0" smtClean="0"/>
                        <a:t> 60 ml/min. » The US FDA </a:t>
                      </a:r>
                      <a:r>
                        <a:rPr lang="fr-FR" sz="700" baseline="0" dirty="0" err="1" smtClean="0"/>
                        <a:t>revised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its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recommendations</a:t>
                      </a:r>
                      <a:r>
                        <a:rPr lang="fr-FR" sz="700" baseline="0" dirty="0" smtClean="0"/>
                        <a:t> in 2016 to </a:t>
                      </a:r>
                      <a:r>
                        <a:rPr lang="fr-FR" sz="700" baseline="0" dirty="0" err="1" smtClean="0"/>
                        <a:t>allow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its</a:t>
                      </a:r>
                      <a:r>
                        <a:rPr lang="fr-FR" sz="700" baseline="0" dirty="0" smtClean="0"/>
                        <a:t> use down to an </a:t>
                      </a:r>
                      <a:r>
                        <a:rPr lang="fr-FR" sz="700" baseline="0" dirty="0" err="1" smtClean="0"/>
                        <a:t>eGFR</a:t>
                      </a:r>
                      <a:r>
                        <a:rPr lang="fr-FR" sz="700" baseline="0" dirty="0" smtClean="0"/>
                        <a:t> of 30 ml/min. A </a:t>
                      </a:r>
                      <a:r>
                        <a:rPr lang="fr-FR" sz="700" baseline="0" dirty="0" err="1" smtClean="0"/>
                        <a:t>recent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study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assessed</a:t>
                      </a:r>
                      <a:r>
                        <a:rPr lang="fr-FR" sz="700" baseline="0" dirty="0" smtClean="0"/>
                        <a:t> the use of </a:t>
                      </a:r>
                      <a:r>
                        <a:rPr lang="fr-FR" sz="700" baseline="0" dirty="0" err="1" smtClean="0"/>
                        <a:t>adjusted</a:t>
                      </a:r>
                      <a:r>
                        <a:rPr lang="fr-FR" sz="700" baseline="0" dirty="0" smtClean="0"/>
                        <a:t> dosages down to </a:t>
                      </a:r>
                      <a:r>
                        <a:rPr lang="fr-FR" sz="700" baseline="0" dirty="0" err="1" smtClean="0"/>
                        <a:t>eGFR</a:t>
                      </a:r>
                      <a:r>
                        <a:rPr lang="fr-FR" sz="700" baseline="0" dirty="0" smtClean="0"/>
                        <a:t> of 15 ml/min. The </a:t>
                      </a:r>
                      <a:r>
                        <a:rPr lang="fr-FR" sz="700" baseline="0" dirty="0" err="1" smtClean="0"/>
                        <a:t>recommendations</a:t>
                      </a:r>
                      <a:r>
                        <a:rPr lang="fr-FR" sz="700" baseline="0" dirty="0" smtClean="0"/>
                        <a:t> in </a:t>
                      </a:r>
                      <a:r>
                        <a:rPr lang="fr-FR" sz="700" baseline="0" dirty="0" err="1" smtClean="0"/>
                        <a:t>this</a:t>
                      </a:r>
                      <a:r>
                        <a:rPr lang="fr-FR" sz="700" baseline="0" dirty="0" smtClean="0"/>
                        <a:t> table are </a:t>
                      </a:r>
                      <a:r>
                        <a:rPr lang="fr-FR" sz="700" baseline="0" dirty="0" err="1" smtClean="0"/>
                        <a:t>based</a:t>
                      </a:r>
                      <a:r>
                        <a:rPr lang="fr-FR" sz="700" baseline="0" dirty="0" smtClean="0"/>
                        <a:t> on </a:t>
                      </a:r>
                      <a:r>
                        <a:rPr lang="fr-FR" sz="700" baseline="0" dirty="0" err="1" smtClean="0"/>
                        <a:t>that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study</a:t>
                      </a:r>
                      <a:r>
                        <a:rPr lang="fr-FR" sz="700" baseline="0" dirty="0" smtClean="0"/>
                        <a:t>. </a:t>
                      </a:r>
                      <a:r>
                        <a:rPr lang="fr-FR" sz="700" baseline="0" dirty="0" err="1" smtClean="0"/>
                        <a:t>With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these</a:t>
                      </a:r>
                      <a:r>
                        <a:rPr lang="fr-FR" sz="700" baseline="0" dirty="0" smtClean="0"/>
                        <a:t> dosages, the </a:t>
                      </a:r>
                      <a:r>
                        <a:rPr lang="fr-FR" sz="700" baseline="0" dirty="0" err="1" smtClean="0"/>
                        <a:t>circulating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levels</a:t>
                      </a:r>
                      <a:r>
                        <a:rPr lang="fr-FR" sz="700" baseline="0" dirty="0" smtClean="0"/>
                        <a:t> of </a:t>
                      </a:r>
                      <a:r>
                        <a:rPr lang="fr-FR" sz="700" baseline="0" dirty="0" err="1" smtClean="0"/>
                        <a:t>metformin</a:t>
                      </a:r>
                      <a:r>
                        <a:rPr lang="fr-FR" sz="700" baseline="0" dirty="0" smtClean="0"/>
                        <a:t> are </a:t>
                      </a:r>
                      <a:r>
                        <a:rPr lang="fr-FR" sz="700" baseline="0" dirty="0" err="1" smtClean="0"/>
                        <a:t>similar</a:t>
                      </a:r>
                      <a:r>
                        <a:rPr lang="fr-FR" sz="700" baseline="0" dirty="0" smtClean="0"/>
                        <a:t> to </a:t>
                      </a:r>
                      <a:r>
                        <a:rPr lang="fr-FR" sz="700" baseline="0" dirty="0" err="1" smtClean="0"/>
                        <a:t>those</a:t>
                      </a:r>
                      <a:r>
                        <a:rPr lang="fr-FR" sz="700" baseline="0" dirty="0" smtClean="0"/>
                        <a:t> of </a:t>
                      </a:r>
                      <a:r>
                        <a:rPr lang="fr-FR" sz="700" baseline="0" dirty="0" err="1" smtClean="0"/>
                        <a:t>usual</a:t>
                      </a:r>
                      <a:r>
                        <a:rPr lang="fr-FR" sz="700" baseline="0" dirty="0" smtClean="0"/>
                        <a:t> dosages </a:t>
                      </a:r>
                      <a:r>
                        <a:rPr lang="fr-FR" sz="700" baseline="0" dirty="0" err="1" smtClean="0"/>
                        <a:t>with</a:t>
                      </a:r>
                      <a:r>
                        <a:rPr lang="fr-FR" sz="700" baseline="0" dirty="0" smtClean="0"/>
                        <a:t> normal </a:t>
                      </a:r>
                      <a:r>
                        <a:rPr lang="fr-FR" sz="700" baseline="0" dirty="0" err="1" smtClean="0"/>
                        <a:t>renal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function</a:t>
                      </a:r>
                      <a:r>
                        <a:rPr lang="fr-FR" sz="700" baseline="0" dirty="0" smtClean="0"/>
                        <a:t>. (</a:t>
                      </a:r>
                      <a:r>
                        <a:rPr lang="fr-FR" sz="700" baseline="0" dirty="0" err="1" smtClean="0"/>
                        <a:t>Lalau</a:t>
                      </a:r>
                      <a:r>
                        <a:rPr lang="fr-FR" sz="700" baseline="0" dirty="0" smtClean="0"/>
                        <a:t> JD et al. </a:t>
                      </a:r>
                      <a:r>
                        <a:rPr lang="fr-FR" sz="700" baseline="0" dirty="0" err="1" smtClean="0"/>
                        <a:t>Diabetes</a:t>
                      </a:r>
                      <a:r>
                        <a:rPr lang="fr-FR" sz="700" baseline="0" dirty="0" smtClean="0"/>
                        <a:t> Care 2018; 41: 547-553).</a:t>
                      </a:r>
                      <a:endParaRPr lang="fr-FR" sz="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 err="1" smtClean="0"/>
                        <a:t>Gliclazide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700" dirty="0" smtClean="0"/>
                        <a:t>The Canadian Product </a:t>
                      </a:r>
                      <a:r>
                        <a:rPr lang="fr-FR" sz="700" dirty="0" err="1" smtClean="0"/>
                        <a:t>monograph</a:t>
                      </a:r>
                      <a:r>
                        <a:rPr lang="fr-FR" sz="700" dirty="0" smtClean="0"/>
                        <a:t> </a:t>
                      </a:r>
                      <a:r>
                        <a:rPr lang="fr-FR" sz="700" dirty="0" err="1" smtClean="0"/>
                        <a:t>says</a:t>
                      </a:r>
                      <a:r>
                        <a:rPr lang="fr-FR" sz="700" dirty="0" smtClean="0"/>
                        <a:t>: « </a:t>
                      </a:r>
                      <a:r>
                        <a:rPr lang="fr-FR" sz="700" dirty="0" err="1" smtClean="0"/>
                        <a:t>Contraindicated</a:t>
                      </a:r>
                      <a:r>
                        <a:rPr lang="fr-FR" sz="700" dirty="0" smtClean="0"/>
                        <a:t> in case of </a:t>
                      </a:r>
                      <a:r>
                        <a:rPr lang="fr-FR" sz="700" dirty="0" err="1" smtClean="0"/>
                        <a:t>severe</a:t>
                      </a:r>
                      <a:r>
                        <a:rPr lang="fr-FR" sz="700" dirty="0" smtClean="0"/>
                        <a:t> </a:t>
                      </a:r>
                      <a:r>
                        <a:rPr lang="fr-FR" sz="700" dirty="0" err="1" smtClean="0"/>
                        <a:t>renal</a:t>
                      </a:r>
                      <a:r>
                        <a:rPr lang="fr-FR" sz="700" dirty="0" smtClean="0"/>
                        <a:t> </a:t>
                      </a:r>
                      <a:r>
                        <a:rPr lang="fr-FR" sz="700" dirty="0" err="1" smtClean="0"/>
                        <a:t>failure</a:t>
                      </a:r>
                      <a:r>
                        <a:rPr lang="fr-FR" sz="700" dirty="0" smtClean="0"/>
                        <a:t> (&lt; 30 ml/min) ». In </a:t>
                      </a:r>
                      <a:r>
                        <a:rPr lang="fr-FR" sz="700" dirty="0" err="1" smtClean="0"/>
                        <a:t>fact</a:t>
                      </a:r>
                      <a:r>
                        <a:rPr lang="fr-FR" sz="700" dirty="0" smtClean="0"/>
                        <a:t>, </a:t>
                      </a:r>
                      <a:r>
                        <a:rPr lang="fr-FR" sz="700" dirty="0" err="1" smtClean="0"/>
                        <a:t>gliclazide</a:t>
                      </a:r>
                      <a:r>
                        <a:rPr lang="fr-FR" sz="700" dirty="0" smtClean="0"/>
                        <a:t> </a:t>
                      </a:r>
                      <a:r>
                        <a:rPr lang="fr-FR" sz="700" dirty="0" err="1" smtClean="0"/>
                        <a:t>is</a:t>
                      </a:r>
                      <a:r>
                        <a:rPr lang="fr-FR" sz="700" dirty="0" smtClean="0"/>
                        <a:t> </a:t>
                      </a:r>
                      <a:r>
                        <a:rPr lang="fr-FR" sz="700" dirty="0" err="1" smtClean="0"/>
                        <a:t>metabolized</a:t>
                      </a:r>
                      <a:r>
                        <a:rPr lang="fr-FR" sz="700" dirty="0" smtClean="0"/>
                        <a:t> by the </a:t>
                      </a:r>
                      <a:r>
                        <a:rPr lang="fr-FR" sz="700" dirty="0" err="1" smtClean="0"/>
                        <a:t>liver</a:t>
                      </a:r>
                      <a:r>
                        <a:rPr lang="fr-FR" sz="700" dirty="0" smtClean="0"/>
                        <a:t> in inactive </a:t>
                      </a:r>
                      <a:r>
                        <a:rPr lang="fr-FR" sz="700" dirty="0" err="1" smtClean="0"/>
                        <a:t>metabolites</a:t>
                      </a:r>
                      <a:r>
                        <a:rPr lang="fr-FR" sz="700" dirty="0" smtClean="0"/>
                        <a:t> </a:t>
                      </a:r>
                      <a:r>
                        <a:rPr lang="fr-FR" sz="700" dirty="0" err="1" smtClean="0"/>
                        <a:t>that</a:t>
                      </a:r>
                      <a:r>
                        <a:rPr lang="fr-FR" sz="700" dirty="0" smtClean="0"/>
                        <a:t> are </a:t>
                      </a:r>
                      <a:r>
                        <a:rPr lang="fr-FR" sz="700" dirty="0" err="1" smtClean="0"/>
                        <a:t>excreted</a:t>
                      </a:r>
                      <a:r>
                        <a:rPr lang="fr-FR" sz="700" dirty="0" smtClean="0"/>
                        <a:t> by the </a:t>
                      </a:r>
                      <a:r>
                        <a:rPr lang="fr-FR" sz="700" dirty="0" err="1" smtClean="0"/>
                        <a:t>kidneys</a:t>
                      </a:r>
                      <a:r>
                        <a:rPr lang="fr-FR" sz="700" dirty="0" smtClean="0"/>
                        <a:t>. The use of </a:t>
                      </a:r>
                      <a:r>
                        <a:rPr lang="fr-FR" sz="700" dirty="0" err="1" smtClean="0"/>
                        <a:t>this</a:t>
                      </a:r>
                      <a:r>
                        <a:rPr lang="fr-FR" sz="700" dirty="0" smtClean="0"/>
                        <a:t> </a:t>
                      </a:r>
                      <a:r>
                        <a:rPr lang="fr-FR" sz="700" dirty="0" err="1" smtClean="0"/>
                        <a:t>drug</a:t>
                      </a:r>
                      <a:r>
                        <a:rPr lang="fr-FR" sz="700" dirty="0" smtClean="0"/>
                        <a:t> </a:t>
                      </a:r>
                      <a:r>
                        <a:rPr lang="fr-FR" sz="700" dirty="0" err="1" smtClean="0"/>
                        <a:t>is</a:t>
                      </a:r>
                      <a:r>
                        <a:rPr lang="fr-FR" sz="700" dirty="0" smtClean="0"/>
                        <a:t> </a:t>
                      </a:r>
                      <a:r>
                        <a:rPr lang="fr-FR" sz="700" dirty="0" err="1" smtClean="0"/>
                        <a:t>usual</a:t>
                      </a:r>
                      <a:r>
                        <a:rPr lang="fr-FR" sz="700" baseline="0" dirty="0" smtClean="0"/>
                        <a:t> to </a:t>
                      </a:r>
                      <a:r>
                        <a:rPr lang="fr-FR" sz="700" baseline="0" dirty="0" err="1" smtClean="0"/>
                        <a:t>levels</a:t>
                      </a:r>
                      <a:r>
                        <a:rPr lang="fr-FR" sz="700" baseline="0" dirty="0" smtClean="0"/>
                        <a:t> of 15ml/min. </a:t>
                      </a:r>
                      <a:r>
                        <a:rPr lang="fr-FR" sz="700" baseline="0" dirty="0" err="1" smtClean="0"/>
                        <a:t>Since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there</a:t>
                      </a:r>
                      <a:r>
                        <a:rPr lang="fr-FR" sz="700" baseline="0" dirty="0" smtClean="0"/>
                        <a:t> are no </a:t>
                      </a:r>
                      <a:r>
                        <a:rPr lang="fr-FR" sz="700" baseline="0" dirty="0" err="1" smtClean="0"/>
                        <a:t>studies</a:t>
                      </a:r>
                      <a:r>
                        <a:rPr lang="fr-FR" sz="700" baseline="0" dirty="0" smtClean="0"/>
                        <a:t> of the use of </a:t>
                      </a:r>
                      <a:r>
                        <a:rPr lang="fr-FR" sz="700" baseline="0" dirty="0" err="1" smtClean="0"/>
                        <a:t>gliclazide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with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eGFR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under</a:t>
                      </a:r>
                      <a:r>
                        <a:rPr lang="fr-FR" sz="700" baseline="0" dirty="0" smtClean="0"/>
                        <a:t> 15 ml/min, </a:t>
                      </a:r>
                      <a:r>
                        <a:rPr lang="fr-FR" sz="700" baseline="0" dirty="0" err="1" smtClean="0"/>
                        <a:t>its</a:t>
                      </a:r>
                      <a:r>
                        <a:rPr lang="fr-FR" sz="700" baseline="0" dirty="0" smtClean="0"/>
                        <a:t> use </a:t>
                      </a:r>
                      <a:r>
                        <a:rPr lang="fr-FR" sz="700" baseline="0" dirty="0" err="1" smtClean="0"/>
                        <a:t>is</a:t>
                      </a:r>
                      <a:r>
                        <a:rPr lang="fr-FR" sz="700" baseline="0" dirty="0" smtClean="0"/>
                        <a:t> not </a:t>
                      </a:r>
                      <a:r>
                        <a:rPr lang="fr-FR" sz="700" baseline="0" dirty="0" err="1" smtClean="0"/>
                        <a:t>recommended</a:t>
                      </a:r>
                      <a:r>
                        <a:rPr lang="fr-FR" sz="700" baseline="0" smtClean="0"/>
                        <a:t>. </a:t>
                      </a:r>
                      <a:endParaRPr lang="fr-FR" sz="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 err="1" smtClean="0"/>
                        <a:t>Glyburide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8418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 smtClean="0"/>
                        <a:t>The Canadian </a:t>
                      </a:r>
                      <a:r>
                        <a:rPr lang="fr-FR" sz="700" dirty="0" err="1" smtClean="0"/>
                        <a:t>product</a:t>
                      </a:r>
                      <a:r>
                        <a:rPr lang="fr-FR" sz="700" dirty="0" smtClean="0"/>
                        <a:t> </a:t>
                      </a:r>
                      <a:r>
                        <a:rPr lang="fr-FR" sz="700" dirty="0" err="1" smtClean="0"/>
                        <a:t>monograph</a:t>
                      </a:r>
                      <a:r>
                        <a:rPr lang="fr-FR" sz="700" dirty="0" smtClean="0"/>
                        <a:t> states</a:t>
                      </a:r>
                      <a:r>
                        <a:rPr lang="fr-FR" sz="700" baseline="0" dirty="0" smtClean="0"/>
                        <a:t>: «In patients </a:t>
                      </a:r>
                      <a:r>
                        <a:rPr lang="fr-FR" sz="700" baseline="0" dirty="0" err="1" smtClean="0"/>
                        <a:t>with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renal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insufficiency</a:t>
                      </a:r>
                      <a:r>
                        <a:rPr lang="fr-FR" sz="700" baseline="0" dirty="0" smtClean="0"/>
                        <a:t>, the initial </a:t>
                      </a:r>
                      <a:r>
                        <a:rPr lang="fr-FR" sz="700" baseline="0" dirty="0" err="1" smtClean="0"/>
                        <a:t>dosing</a:t>
                      </a:r>
                      <a:r>
                        <a:rPr lang="fr-FR" sz="700" baseline="0" dirty="0" smtClean="0"/>
                        <a:t>, dose </a:t>
                      </a:r>
                      <a:r>
                        <a:rPr lang="fr-FR" sz="700" baseline="0" dirty="0" err="1" smtClean="0"/>
                        <a:t>increments</a:t>
                      </a:r>
                      <a:r>
                        <a:rPr lang="fr-FR" sz="700" baseline="0" dirty="0" smtClean="0"/>
                        <a:t>, and maintenance dosage </a:t>
                      </a:r>
                      <a:r>
                        <a:rPr lang="fr-FR" sz="700" baseline="0" dirty="0" err="1" smtClean="0"/>
                        <a:t>should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be</a:t>
                      </a:r>
                      <a:r>
                        <a:rPr lang="fr-FR" sz="700" baseline="0" dirty="0" smtClean="0"/>
                        <a:t> conservative to </a:t>
                      </a:r>
                      <a:r>
                        <a:rPr lang="fr-FR" sz="700" baseline="0" dirty="0" err="1" smtClean="0"/>
                        <a:t>avoid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hypoglycemic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reactions</a:t>
                      </a:r>
                      <a:r>
                        <a:rPr lang="fr-FR" sz="700" baseline="0" dirty="0" smtClean="0"/>
                        <a:t>. ». In </a:t>
                      </a:r>
                      <a:r>
                        <a:rPr lang="fr-FR" sz="700" baseline="0" dirty="0" err="1" smtClean="0"/>
                        <a:t>fact</a:t>
                      </a:r>
                      <a:r>
                        <a:rPr lang="fr-FR" sz="700" baseline="0" dirty="0" smtClean="0"/>
                        <a:t>, </a:t>
                      </a:r>
                      <a:r>
                        <a:rPr lang="fr-FR" sz="700" baseline="0" dirty="0" err="1" smtClean="0"/>
                        <a:t>glyburide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is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metabolized</a:t>
                      </a:r>
                      <a:r>
                        <a:rPr lang="fr-FR" sz="700" baseline="0" dirty="0" smtClean="0"/>
                        <a:t> by the </a:t>
                      </a:r>
                      <a:r>
                        <a:rPr lang="fr-FR" sz="700" baseline="0" dirty="0" err="1" smtClean="0"/>
                        <a:t>liver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into</a:t>
                      </a:r>
                      <a:r>
                        <a:rPr lang="fr-FR" sz="700" baseline="0" dirty="0" smtClean="0"/>
                        <a:t> ACTIVE </a:t>
                      </a:r>
                      <a:r>
                        <a:rPr lang="fr-FR" sz="700" baseline="0" dirty="0" err="1" smtClean="0"/>
                        <a:t>metabolites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that</a:t>
                      </a:r>
                      <a:r>
                        <a:rPr lang="fr-FR" sz="700" baseline="0" dirty="0" smtClean="0"/>
                        <a:t> are </a:t>
                      </a:r>
                      <a:r>
                        <a:rPr lang="fr-FR" sz="700" baseline="0" dirty="0" err="1" smtClean="0"/>
                        <a:t>then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excreted</a:t>
                      </a:r>
                      <a:r>
                        <a:rPr lang="fr-FR" sz="700" baseline="0" dirty="0" smtClean="0"/>
                        <a:t> by the </a:t>
                      </a:r>
                      <a:r>
                        <a:rPr lang="fr-FR" sz="700" baseline="0" dirty="0" err="1" smtClean="0"/>
                        <a:t>kidneys</a:t>
                      </a:r>
                      <a:r>
                        <a:rPr lang="fr-FR" sz="700" baseline="0" dirty="0" smtClean="0"/>
                        <a:t>. There </a:t>
                      </a:r>
                      <a:r>
                        <a:rPr lang="fr-FR" sz="700" baseline="0" dirty="0" err="1" smtClean="0"/>
                        <a:t>is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therefore</a:t>
                      </a:r>
                      <a:r>
                        <a:rPr lang="fr-FR" sz="700" baseline="0" dirty="0" smtClean="0"/>
                        <a:t> a </a:t>
                      </a:r>
                      <a:r>
                        <a:rPr lang="fr-FR" sz="700" baseline="0" dirty="0" err="1" smtClean="0"/>
                        <a:t>risk</a:t>
                      </a:r>
                      <a:r>
                        <a:rPr lang="fr-FR" sz="700" baseline="0" dirty="0" smtClean="0"/>
                        <a:t> of accumulation. </a:t>
                      </a:r>
                      <a:r>
                        <a:rPr lang="fr-FR" sz="700" baseline="0" dirty="0" err="1" smtClean="0"/>
                        <a:t>Glyburide</a:t>
                      </a:r>
                      <a:r>
                        <a:rPr lang="fr-FR" sz="700" baseline="0" dirty="0" smtClean="0"/>
                        <a:t> causes </a:t>
                      </a:r>
                      <a:r>
                        <a:rPr lang="fr-FR" sz="700" baseline="0" dirty="0" err="1" smtClean="0"/>
                        <a:t>many</a:t>
                      </a:r>
                      <a:r>
                        <a:rPr lang="fr-FR" sz="700" baseline="0" dirty="0" smtClean="0"/>
                        <a:t> hospitalisations for </a:t>
                      </a:r>
                      <a:r>
                        <a:rPr lang="fr-FR" sz="700" baseline="0" dirty="0" err="1" smtClean="0"/>
                        <a:t>hypoglycemia</a:t>
                      </a:r>
                      <a:r>
                        <a:rPr lang="fr-FR" sz="700" baseline="0" dirty="0" smtClean="0"/>
                        <a:t>, and </a:t>
                      </a:r>
                      <a:r>
                        <a:rPr lang="fr-FR" sz="700" baseline="0" dirty="0" err="1" smtClean="0"/>
                        <a:t>should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be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used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with</a:t>
                      </a:r>
                      <a:r>
                        <a:rPr lang="fr-FR" sz="700" baseline="0" dirty="0" smtClean="0"/>
                        <a:t> caution </a:t>
                      </a:r>
                      <a:r>
                        <a:rPr lang="fr-FR" sz="700" baseline="0" dirty="0" err="1" smtClean="0"/>
                        <a:t>at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eGFR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between</a:t>
                      </a:r>
                      <a:r>
                        <a:rPr lang="fr-FR" sz="700" baseline="0" dirty="0" smtClean="0"/>
                        <a:t> 30 and 50 ml/min, and </a:t>
                      </a:r>
                      <a:r>
                        <a:rPr lang="fr-FR" sz="700" baseline="0" dirty="0" err="1" smtClean="0"/>
                        <a:t>should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probably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be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avoided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with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eGFR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under</a:t>
                      </a:r>
                      <a:r>
                        <a:rPr lang="fr-FR" sz="700" baseline="0" dirty="0" smtClean="0"/>
                        <a:t> 30 ml/min </a:t>
                      </a:r>
                      <a:r>
                        <a:rPr lang="fr-FR" sz="700" baseline="0" dirty="0" err="1" smtClean="0"/>
                        <a:t>considering</a:t>
                      </a:r>
                      <a:r>
                        <a:rPr lang="fr-FR" sz="700" baseline="0" dirty="0" smtClean="0"/>
                        <a:t> the </a:t>
                      </a:r>
                      <a:r>
                        <a:rPr lang="fr-FR" sz="700" baseline="0" dirty="0" err="1" smtClean="0"/>
                        <a:t>available</a:t>
                      </a:r>
                      <a:r>
                        <a:rPr lang="fr-FR" sz="700" baseline="0" dirty="0" smtClean="0"/>
                        <a:t> alternatives..</a:t>
                      </a:r>
                      <a:endParaRPr lang="fr-FR" sz="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 err="1" smtClean="0"/>
                        <a:t>Pioglitazone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700" dirty="0" smtClean="0"/>
                        <a:t>The Canadian </a:t>
                      </a:r>
                      <a:r>
                        <a:rPr lang="fr-FR" sz="700" dirty="0" err="1" smtClean="0"/>
                        <a:t>product</a:t>
                      </a:r>
                      <a:r>
                        <a:rPr lang="fr-FR" sz="700" dirty="0" smtClean="0"/>
                        <a:t> </a:t>
                      </a:r>
                      <a:r>
                        <a:rPr lang="fr-FR" sz="700" dirty="0" err="1" smtClean="0"/>
                        <a:t>monograph</a:t>
                      </a:r>
                      <a:r>
                        <a:rPr lang="fr-FR" sz="700" dirty="0" smtClean="0"/>
                        <a:t> states: </a:t>
                      </a:r>
                      <a:r>
                        <a:rPr lang="fr-FR" sz="700" baseline="0" dirty="0" smtClean="0"/>
                        <a:t>: « No dose </a:t>
                      </a:r>
                      <a:r>
                        <a:rPr lang="fr-FR" sz="700" baseline="0" dirty="0" err="1" smtClean="0"/>
                        <a:t>adjustment</a:t>
                      </a:r>
                      <a:r>
                        <a:rPr lang="fr-FR" sz="700" baseline="0" dirty="0" smtClean="0"/>
                        <a:t> in patients </a:t>
                      </a:r>
                      <a:r>
                        <a:rPr lang="fr-FR" sz="700" baseline="0" dirty="0" err="1" smtClean="0"/>
                        <a:t>with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renal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dysfunction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is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recommended</a:t>
                      </a:r>
                      <a:r>
                        <a:rPr lang="fr-FR" sz="700" baseline="0" dirty="0" smtClean="0"/>
                        <a:t>. ». This </a:t>
                      </a:r>
                      <a:r>
                        <a:rPr lang="fr-FR" sz="700" baseline="0" dirty="0" err="1" smtClean="0"/>
                        <a:t>is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because</a:t>
                      </a:r>
                      <a:r>
                        <a:rPr lang="fr-FR" sz="700" baseline="0" dirty="0" smtClean="0"/>
                        <a:t> the </a:t>
                      </a:r>
                      <a:r>
                        <a:rPr lang="fr-FR" sz="700" baseline="0" dirty="0" err="1" smtClean="0"/>
                        <a:t>circulating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levels</a:t>
                      </a:r>
                      <a:r>
                        <a:rPr lang="fr-FR" sz="700" baseline="0" dirty="0" smtClean="0"/>
                        <a:t> of </a:t>
                      </a:r>
                      <a:r>
                        <a:rPr lang="fr-FR" sz="700" baseline="0" dirty="0" err="1" smtClean="0"/>
                        <a:t>pioglitazone</a:t>
                      </a:r>
                      <a:r>
                        <a:rPr lang="fr-FR" sz="700" baseline="0" dirty="0" smtClean="0"/>
                        <a:t> are not </a:t>
                      </a:r>
                      <a:r>
                        <a:rPr lang="fr-FR" sz="700" baseline="0" dirty="0" err="1" smtClean="0"/>
                        <a:t>affected</a:t>
                      </a:r>
                      <a:r>
                        <a:rPr lang="fr-FR" sz="700" baseline="0" dirty="0" smtClean="0"/>
                        <a:t> by </a:t>
                      </a:r>
                      <a:r>
                        <a:rPr lang="fr-FR" sz="700" baseline="0" dirty="0" err="1" smtClean="0"/>
                        <a:t>renal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function</a:t>
                      </a:r>
                      <a:r>
                        <a:rPr lang="fr-FR" sz="700" baseline="0" dirty="0" smtClean="0"/>
                        <a:t>. </a:t>
                      </a:r>
                      <a:r>
                        <a:rPr lang="fr-FR" sz="700" baseline="0" dirty="0" err="1" smtClean="0"/>
                        <a:t>However</a:t>
                      </a:r>
                      <a:r>
                        <a:rPr lang="fr-FR" sz="700" baseline="0" dirty="0" smtClean="0"/>
                        <a:t>, </a:t>
                      </a:r>
                      <a:r>
                        <a:rPr lang="fr-FR" sz="700" baseline="0" dirty="0" err="1" smtClean="0"/>
                        <a:t>pioglitazone</a:t>
                      </a:r>
                      <a:r>
                        <a:rPr lang="fr-FR" sz="700" baseline="0" dirty="0" smtClean="0"/>
                        <a:t> tends to </a:t>
                      </a:r>
                      <a:r>
                        <a:rPr lang="fr-FR" sz="700" baseline="0" dirty="0" err="1" smtClean="0"/>
                        <a:t>increase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fluid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retention</a:t>
                      </a:r>
                      <a:r>
                        <a:rPr lang="fr-FR" sz="700" baseline="0" dirty="0" smtClean="0"/>
                        <a:t> and </a:t>
                      </a:r>
                      <a:r>
                        <a:rPr lang="fr-FR" sz="700" baseline="0" dirty="0" err="1" smtClean="0"/>
                        <a:t>edema</a:t>
                      </a:r>
                      <a:r>
                        <a:rPr lang="fr-FR" sz="700" baseline="0" dirty="0" smtClean="0"/>
                        <a:t>. In patients </a:t>
                      </a:r>
                      <a:r>
                        <a:rPr lang="fr-FR" sz="700" baseline="0" dirty="0" err="1" smtClean="0"/>
                        <a:t>with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renal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failure</a:t>
                      </a:r>
                      <a:r>
                        <a:rPr lang="fr-FR" sz="700" baseline="0" dirty="0" smtClean="0"/>
                        <a:t>, </a:t>
                      </a:r>
                      <a:r>
                        <a:rPr lang="fr-FR" sz="700" baseline="0" dirty="0" err="1" smtClean="0"/>
                        <a:t>this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led</a:t>
                      </a:r>
                      <a:r>
                        <a:rPr lang="fr-FR" sz="700" baseline="0" dirty="0" smtClean="0"/>
                        <a:t> to more cases of </a:t>
                      </a:r>
                      <a:r>
                        <a:rPr lang="fr-FR" sz="700" baseline="0" dirty="0" err="1" smtClean="0"/>
                        <a:t>heart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failure</a:t>
                      </a:r>
                      <a:r>
                        <a:rPr lang="fr-FR" sz="700" baseline="0" dirty="0" smtClean="0"/>
                        <a:t> and </a:t>
                      </a:r>
                      <a:r>
                        <a:rPr lang="fr-FR" sz="700" baseline="0" dirty="0" err="1" smtClean="0"/>
                        <a:t>extreme</a:t>
                      </a:r>
                      <a:r>
                        <a:rPr lang="fr-FR" sz="700" baseline="0" dirty="0" smtClean="0"/>
                        <a:t> caution </a:t>
                      </a:r>
                      <a:r>
                        <a:rPr lang="fr-FR" sz="700" baseline="0" dirty="0" err="1" smtClean="0"/>
                        <a:t>is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therefore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recommended</a:t>
                      </a:r>
                      <a:r>
                        <a:rPr lang="fr-FR" sz="700" baseline="0" dirty="0" smtClean="0"/>
                        <a:t> if </a:t>
                      </a:r>
                      <a:r>
                        <a:rPr lang="fr-FR" sz="700" baseline="0" dirty="0" err="1" smtClean="0"/>
                        <a:t>used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with</a:t>
                      </a:r>
                      <a:r>
                        <a:rPr lang="fr-FR" sz="700" baseline="0" dirty="0" smtClean="0"/>
                        <a:t> an </a:t>
                      </a:r>
                      <a:r>
                        <a:rPr lang="fr-FR" sz="700" baseline="0" dirty="0" err="1" smtClean="0"/>
                        <a:t>eGFR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below</a:t>
                      </a:r>
                      <a:r>
                        <a:rPr lang="fr-FR" sz="700" baseline="0" dirty="0" smtClean="0"/>
                        <a:t> 30 ml/min. </a:t>
                      </a:r>
                      <a:endParaRPr lang="fr-FR" sz="7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356866"/>
              </p:ext>
            </p:extLst>
          </p:nvPr>
        </p:nvGraphicFramePr>
        <p:xfrm>
          <a:off x="225778" y="3169715"/>
          <a:ext cx="8692444" cy="186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444"/>
                <a:gridCol w="76200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fr-FR" dirty="0" err="1" smtClean="0"/>
                        <a:t>Comments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Specific</a:t>
                      </a:r>
                      <a:r>
                        <a:rPr lang="fr-FR" baseline="0" dirty="0" smtClean="0"/>
                        <a:t> to </a:t>
                      </a:r>
                      <a:r>
                        <a:rPr lang="fr-FR" baseline="0" dirty="0" err="1" smtClean="0"/>
                        <a:t>Some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Antihyperglycemic</a:t>
                      </a:r>
                      <a:r>
                        <a:rPr lang="fr-FR" baseline="0" dirty="0" smtClean="0"/>
                        <a:t> Classes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SGLT2 </a:t>
                      </a:r>
                      <a:r>
                        <a:rPr lang="fr-FR" sz="1000" dirty="0" err="1" smtClean="0"/>
                        <a:t>Inhibitors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700" dirty="0" err="1" smtClean="0"/>
                        <a:t>Because</a:t>
                      </a:r>
                      <a:r>
                        <a:rPr lang="fr-FR" sz="700" dirty="0" smtClean="0"/>
                        <a:t> </a:t>
                      </a:r>
                      <a:r>
                        <a:rPr lang="fr-FR" sz="700" dirty="0" err="1" smtClean="0"/>
                        <a:t>their</a:t>
                      </a:r>
                      <a:r>
                        <a:rPr lang="fr-FR" sz="700" dirty="0" smtClean="0"/>
                        <a:t> action </a:t>
                      </a:r>
                      <a:r>
                        <a:rPr lang="fr-FR" sz="700" dirty="0" err="1" smtClean="0"/>
                        <a:t>requires</a:t>
                      </a:r>
                      <a:r>
                        <a:rPr lang="fr-FR" sz="700" dirty="0" smtClean="0"/>
                        <a:t> </a:t>
                      </a:r>
                      <a:r>
                        <a:rPr lang="fr-FR" sz="700" dirty="0" err="1" smtClean="0"/>
                        <a:t>glomerular</a:t>
                      </a:r>
                      <a:r>
                        <a:rPr lang="fr-FR" sz="700" dirty="0" smtClean="0"/>
                        <a:t> filtration of glucose, the </a:t>
                      </a:r>
                      <a:r>
                        <a:rPr lang="fr-FR" sz="700" dirty="0" err="1" smtClean="0"/>
                        <a:t>antihyperglycemic</a:t>
                      </a:r>
                      <a:r>
                        <a:rPr lang="fr-FR" sz="700" dirty="0" smtClean="0"/>
                        <a:t> </a:t>
                      </a:r>
                      <a:r>
                        <a:rPr lang="fr-FR" sz="700" dirty="0" err="1" smtClean="0"/>
                        <a:t>efficacy</a:t>
                      </a:r>
                      <a:r>
                        <a:rPr lang="fr-FR" sz="700" dirty="0" smtClean="0"/>
                        <a:t> of SGLT2 </a:t>
                      </a:r>
                      <a:r>
                        <a:rPr lang="fr-FR" sz="700" dirty="0" err="1" smtClean="0"/>
                        <a:t>inhibitors</a:t>
                      </a:r>
                      <a:r>
                        <a:rPr lang="fr-FR" sz="700" dirty="0" smtClean="0"/>
                        <a:t> </a:t>
                      </a:r>
                      <a:r>
                        <a:rPr lang="fr-FR" sz="700" dirty="0" err="1" smtClean="0"/>
                        <a:t>decreases</a:t>
                      </a:r>
                      <a:r>
                        <a:rPr lang="fr-FR" sz="700" dirty="0" smtClean="0"/>
                        <a:t> </a:t>
                      </a:r>
                      <a:r>
                        <a:rPr lang="fr-FR" sz="700" dirty="0" err="1" smtClean="0"/>
                        <a:t>with</a:t>
                      </a:r>
                      <a:r>
                        <a:rPr lang="fr-FR" sz="700" dirty="0" smtClean="0"/>
                        <a:t> </a:t>
                      </a:r>
                      <a:r>
                        <a:rPr lang="fr-FR" sz="700" dirty="0" err="1" smtClean="0"/>
                        <a:t>eGFR</a:t>
                      </a:r>
                      <a:r>
                        <a:rPr lang="fr-FR" sz="700" dirty="0" smtClean="0"/>
                        <a:t>. Under 60 ml/min</a:t>
                      </a:r>
                      <a:r>
                        <a:rPr lang="fr-FR" sz="700" baseline="0" dirty="0" smtClean="0"/>
                        <a:t>, the </a:t>
                      </a:r>
                      <a:r>
                        <a:rPr lang="fr-FR" sz="700" baseline="0" dirty="0" err="1" smtClean="0"/>
                        <a:t>effect</a:t>
                      </a:r>
                      <a:r>
                        <a:rPr lang="fr-FR" sz="700" baseline="0" dirty="0" smtClean="0"/>
                        <a:t> on </a:t>
                      </a:r>
                      <a:r>
                        <a:rPr lang="fr-FR" sz="700" baseline="0" dirty="0" err="1" smtClean="0"/>
                        <a:t>glycemia</a:t>
                      </a:r>
                      <a:r>
                        <a:rPr lang="fr-FR" sz="700" baseline="0" dirty="0" smtClean="0"/>
                        <a:t> and </a:t>
                      </a:r>
                      <a:r>
                        <a:rPr lang="fr-FR" sz="700" baseline="0" dirty="0" err="1" smtClean="0"/>
                        <a:t>weight</a:t>
                      </a:r>
                      <a:r>
                        <a:rPr lang="fr-FR" sz="700" baseline="0" dirty="0" smtClean="0"/>
                        <a:t> (but not </a:t>
                      </a:r>
                      <a:r>
                        <a:rPr lang="fr-FR" sz="700" baseline="0" dirty="0" err="1" smtClean="0"/>
                        <a:t>blood</a:t>
                      </a:r>
                      <a:r>
                        <a:rPr lang="fr-FR" sz="700" baseline="0" dirty="0" smtClean="0"/>
                        <a:t> pressure) </a:t>
                      </a:r>
                      <a:r>
                        <a:rPr lang="fr-FR" sz="700" baseline="0" dirty="0" err="1" smtClean="0"/>
                        <a:t>is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half</a:t>
                      </a:r>
                      <a:r>
                        <a:rPr lang="fr-FR" sz="700" baseline="0" dirty="0" smtClean="0"/>
                        <a:t> of </a:t>
                      </a:r>
                      <a:r>
                        <a:rPr lang="fr-FR" sz="700" baseline="0" dirty="0" err="1" smtClean="0"/>
                        <a:t>what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can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be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seen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at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higher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eGFR</a:t>
                      </a:r>
                      <a:r>
                        <a:rPr lang="fr-FR" sz="700" baseline="0" dirty="0" smtClean="0"/>
                        <a:t>. This </a:t>
                      </a:r>
                      <a:r>
                        <a:rPr lang="fr-FR" sz="700" baseline="0" dirty="0" err="1" smtClean="0"/>
                        <a:t>is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why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initially</a:t>
                      </a:r>
                      <a:r>
                        <a:rPr lang="fr-FR" sz="700" baseline="0" dirty="0" smtClean="0"/>
                        <a:t>, </a:t>
                      </a:r>
                      <a:r>
                        <a:rPr lang="fr-FR" sz="700" baseline="0" dirty="0" err="1" smtClean="0"/>
                        <a:t>these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molecules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could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only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be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initiated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at</a:t>
                      </a:r>
                      <a:r>
                        <a:rPr lang="fr-FR" sz="700" baseline="0" dirty="0" smtClean="0"/>
                        <a:t> an </a:t>
                      </a:r>
                      <a:r>
                        <a:rPr lang="fr-FR" sz="700" baseline="0" dirty="0" err="1" smtClean="0"/>
                        <a:t>eGFR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above</a:t>
                      </a:r>
                      <a:r>
                        <a:rPr lang="fr-FR" sz="700" baseline="0" dirty="0" smtClean="0"/>
                        <a:t> 60 ml/min. </a:t>
                      </a:r>
                      <a:r>
                        <a:rPr lang="fr-FR" sz="700" baseline="0" dirty="0" err="1" smtClean="0"/>
                        <a:t>However</a:t>
                      </a:r>
                      <a:r>
                        <a:rPr lang="fr-FR" sz="700" baseline="0" dirty="0" smtClean="0"/>
                        <a:t>, the EMPAREG (</a:t>
                      </a:r>
                      <a:r>
                        <a:rPr lang="fr-FR" sz="700" baseline="0" dirty="0" err="1" smtClean="0"/>
                        <a:t>empa</a:t>
                      </a:r>
                      <a:r>
                        <a:rPr lang="fr-FR" sz="700" baseline="0" dirty="0" smtClean="0"/>
                        <a:t>), CANVAS (cana) and DECLARE (</a:t>
                      </a:r>
                      <a:r>
                        <a:rPr lang="fr-FR" sz="700" baseline="0" dirty="0" err="1" smtClean="0"/>
                        <a:t>dapa</a:t>
                      </a:r>
                      <a:r>
                        <a:rPr lang="fr-FR" sz="700" baseline="0" dirty="0" smtClean="0"/>
                        <a:t>) trials, and </a:t>
                      </a:r>
                      <a:r>
                        <a:rPr lang="fr-FR" sz="700" baseline="0" dirty="0" err="1" smtClean="0"/>
                        <a:t>particularly</a:t>
                      </a:r>
                      <a:r>
                        <a:rPr lang="fr-FR" sz="700" baseline="0" dirty="0" smtClean="0"/>
                        <a:t> the CREDENCE (cana) trial </a:t>
                      </a:r>
                      <a:r>
                        <a:rPr lang="fr-FR" sz="700" baseline="0" dirty="0" err="1" smtClean="0"/>
                        <a:t>revealed</a:t>
                      </a:r>
                      <a:r>
                        <a:rPr lang="fr-FR" sz="700" baseline="0" dirty="0" smtClean="0"/>
                        <a:t> impressive </a:t>
                      </a:r>
                      <a:r>
                        <a:rPr lang="fr-FR" sz="700" baseline="0" dirty="0" err="1" smtClean="0"/>
                        <a:t>cardiovascular</a:t>
                      </a:r>
                      <a:r>
                        <a:rPr lang="fr-FR" sz="700" baseline="0" dirty="0" smtClean="0"/>
                        <a:t> and </a:t>
                      </a:r>
                      <a:r>
                        <a:rPr lang="fr-FR" sz="700" baseline="0" dirty="0" err="1" smtClean="0"/>
                        <a:t>renal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benefits</a:t>
                      </a:r>
                      <a:r>
                        <a:rPr lang="fr-FR" sz="700" baseline="0" dirty="0" smtClean="0"/>
                        <a:t>. On </a:t>
                      </a:r>
                      <a:r>
                        <a:rPr lang="fr-FR" sz="700" baseline="0" dirty="0" err="1" smtClean="0"/>
                        <a:t>that</a:t>
                      </a:r>
                      <a:r>
                        <a:rPr lang="fr-FR" sz="700" baseline="0" dirty="0" smtClean="0"/>
                        <a:t> basis, </a:t>
                      </a:r>
                      <a:r>
                        <a:rPr lang="fr-FR" sz="700" baseline="0" dirty="0" err="1" smtClean="0"/>
                        <a:t>Health</a:t>
                      </a:r>
                      <a:r>
                        <a:rPr lang="fr-FR" sz="700" baseline="0" dirty="0" smtClean="0"/>
                        <a:t> Canada </a:t>
                      </a:r>
                      <a:r>
                        <a:rPr lang="fr-FR" sz="700" baseline="0" dirty="0" err="1" smtClean="0"/>
                        <a:t>now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allows</a:t>
                      </a:r>
                      <a:r>
                        <a:rPr lang="fr-FR" sz="700" baseline="0" dirty="0" smtClean="0"/>
                        <a:t> the use of </a:t>
                      </a:r>
                      <a:r>
                        <a:rPr lang="fr-FR" sz="700" baseline="0" dirty="0" err="1" smtClean="0"/>
                        <a:t>empagliflozin</a:t>
                      </a:r>
                      <a:r>
                        <a:rPr lang="fr-FR" sz="700" baseline="0" dirty="0" smtClean="0"/>
                        <a:t> and </a:t>
                      </a:r>
                      <a:r>
                        <a:rPr lang="fr-FR" sz="700" baseline="0" dirty="0" err="1" smtClean="0"/>
                        <a:t>canagliflozin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at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eGFR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above</a:t>
                      </a:r>
                      <a:r>
                        <a:rPr lang="fr-FR" sz="700" baseline="0" dirty="0" smtClean="0"/>
                        <a:t> 30 ml/min, and </a:t>
                      </a:r>
                      <a:r>
                        <a:rPr lang="fr-FR" sz="700" baseline="0" dirty="0" err="1" smtClean="0"/>
                        <a:t>dapagliflozin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above</a:t>
                      </a:r>
                      <a:r>
                        <a:rPr lang="fr-FR" sz="700" baseline="0" dirty="0" smtClean="0"/>
                        <a:t> 45 ml/min. In CREDENCE, the </a:t>
                      </a:r>
                      <a:r>
                        <a:rPr lang="fr-FR" sz="700" baseline="0" dirty="0" err="1" smtClean="0"/>
                        <a:t>primary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outcome</a:t>
                      </a:r>
                      <a:r>
                        <a:rPr lang="fr-FR" sz="700" baseline="0" dirty="0" smtClean="0"/>
                        <a:t> (ESKD, </a:t>
                      </a:r>
                      <a:r>
                        <a:rPr lang="fr-FR" sz="700" baseline="0" dirty="0" err="1" smtClean="0"/>
                        <a:t>doubling</a:t>
                      </a:r>
                      <a:r>
                        <a:rPr lang="fr-FR" sz="700" baseline="0" dirty="0" smtClean="0"/>
                        <a:t> of </a:t>
                      </a:r>
                      <a:r>
                        <a:rPr lang="fr-FR" sz="700" baseline="0" dirty="0" err="1" smtClean="0"/>
                        <a:t>serum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creatinine</a:t>
                      </a:r>
                      <a:r>
                        <a:rPr lang="fr-FR" sz="700" baseline="0" dirty="0" smtClean="0"/>
                        <a:t> or </a:t>
                      </a:r>
                      <a:r>
                        <a:rPr lang="fr-FR" sz="700" baseline="0" dirty="0" err="1" smtClean="0"/>
                        <a:t>renal</a:t>
                      </a:r>
                      <a:r>
                        <a:rPr lang="fr-FR" sz="700" baseline="0" dirty="0" smtClean="0"/>
                        <a:t> or CV </a:t>
                      </a:r>
                      <a:r>
                        <a:rPr lang="fr-FR" sz="700" baseline="0" dirty="0" err="1" smtClean="0"/>
                        <a:t>death</a:t>
                      </a:r>
                      <a:r>
                        <a:rPr lang="fr-FR" sz="700" baseline="0" dirty="0" smtClean="0"/>
                        <a:t>) </a:t>
                      </a:r>
                      <a:r>
                        <a:rPr lang="fr-FR" sz="700" baseline="0" dirty="0" err="1" smtClean="0"/>
                        <a:t>was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reduced</a:t>
                      </a:r>
                      <a:r>
                        <a:rPr lang="fr-FR" sz="700" baseline="0" dirty="0" smtClean="0"/>
                        <a:t> by an impressive 30%. In </a:t>
                      </a:r>
                      <a:r>
                        <a:rPr lang="fr-FR" sz="700" baseline="0" dirty="0" err="1" smtClean="0"/>
                        <a:t>this</a:t>
                      </a:r>
                      <a:r>
                        <a:rPr lang="fr-FR" sz="700" baseline="0" dirty="0" smtClean="0"/>
                        <a:t> trial, </a:t>
                      </a:r>
                      <a:r>
                        <a:rPr lang="fr-FR" sz="700" baseline="0" dirty="0" err="1" smtClean="0"/>
                        <a:t>with</a:t>
                      </a:r>
                      <a:r>
                        <a:rPr lang="fr-FR" sz="700" baseline="0" dirty="0" smtClean="0"/>
                        <a:t> an entry </a:t>
                      </a:r>
                      <a:r>
                        <a:rPr lang="fr-FR" sz="700" baseline="0" dirty="0" err="1" smtClean="0"/>
                        <a:t>criteria</a:t>
                      </a:r>
                      <a:r>
                        <a:rPr lang="fr-FR" sz="700" baseline="0" dirty="0" smtClean="0"/>
                        <a:t> of an </a:t>
                      </a:r>
                      <a:r>
                        <a:rPr lang="fr-FR" sz="700" baseline="0" dirty="0" err="1" smtClean="0"/>
                        <a:t>eGFR</a:t>
                      </a:r>
                      <a:r>
                        <a:rPr lang="fr-FR" sz="700" baseline="0" dirty="0" smtClean="0"/>
                        <a:t> 30-90, </a:t>
                      </a:r>
                      <a:r>
                        <a:rPr lang="fr-FR" sz="700" baseline="0" dirty="0" err="1" smtClean="0"/>
                        <a:t>canagliflozin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was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limited</a:t>
                      </a:r>
                      <a:r>
                        <a:rPr lang="fr-FR" sz="700" baseline="0" dirty="0" smtClean="0"/>
                        <a:t> to 100 mg/</a:t>
                      </a:r>
                      <a:r>
                        <a:rPr lang="fr-FR" sz="700" baseline="0" dirty="0" err="1" smtClean="0"/>
                        <a:t>day</a:t>
                      </a:r>
                      <a:r>
                        <a:rPr lang="fr-FR" sz="700" baseline="0" dirty="0" smtClean="0"/>
                        <a:t>, and the </a:t>
                      </a:r>
                      <a:r>
                        <a:rPr lang="fr-FR" sz="700" baseline="0" dirty="0" err="1" smtClean="0"/>
                        <a:t>drug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was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continued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even</a:t>
                      </a:r>
                      <a:r>
                        <a:rPr lang="fr-FR" sz="700" baseline="0" dirty="0" smtClean="0"/>
                        <a:t> if the </a:t>
                      </a:r>
                      <a:r>
                        <a:rPr lang="fr-FR" sz="700" baseline="0" dirty="0" err="1" smtClean="0"/>
                        <a:t>eGFR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dropped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below</a:t>
                      </a:r>
                      <a:r>
                        <a:rPr lang="fr-FR" sz="700" baseline="0" dirty="0" smtClean="0"/>
                        <a:t> 30 </a:t>
                      </a:r>
                      <a:r>
                        <a:rPr lang="fr-FR" sz="700" baseline="0" dirty="0" err="1" smtClean="0"/>
                        <a:t>during</a:t>
                      </a:r>
                      <a:r>
                        <a:rPr lang="fr-FR" sz="700" baseline="0" dirty="0" smtClean="0"/>
                        <a:t> the </a:t>
                      </a:r>
                      <a:r>
                        <a:rPr lang="fr-FR" sz="700" baseline="0" dirty="0" err="1" smtClean="0"/>
                        <a:t>evolution</a:t>
                      </a:r>
                      <a:r>
                        <a:rPr lang="fr-FR" sz="700" baseline="0" dirty="0" smtClean="0"/>
                        <a:t>. </a:t>
                      </a:r>
                      <a:r>
                        <a:rPr lang="fr-FR" sz="700" baseline="0" dirty="0" err="1" smtClean="0"/>
                        <a:t>During</a:t>
                      </a:r>
                      <a:r>
                        <a:rPr lang="fr-FR" sz="700" baseline="0" dirty="0" smtClean="0"/>
                        <a:t> the first </a:t>
                      </a:r>
                      <a:r>
                        <a:rPr lang="fr-FR" sz="700" baseline="0" dirty="0" err="1" smtClean="0"/>
                        <a:t>weeks</a:t>
                      </a:r>
                      <a:r>
                        <a:rPr lang="fr-FR" sz="700" baseline="0" dirty="0" smtClean="0"/>
                        <a:t> of </a:t>
                      </a:r>
                      <a:r>
                        <a:rPr lang="fr-FR" sz="700" baseline="0" dirty="0" err="1" smtClean="0"/>
                        <a:t>treatment</a:t>
                      </a:r>
                      <a:r>
                        <a:rPr lang="fr-FR" sz="700" baseline="0" dirty="0" smtClean="0"/>
                        <a:t>, the </a:t>
                      </a:r>
                      <a:r>
                        <a:rPr lang="fr-FR" sz="700" baseline="0" dirty="0" err="1" smtClean="0"/>
                        <a:t>eGFR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can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be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expected</a:t>
                      </a:r>
                      <a:r>
                        <a:rPr lang="fr-FR" sz="700" baseline="0" dirty="0" smtClean="0"/>
                        <a:t> to drop by 4-8 ml/min, </a:t>
                      </a:r>
                      <a:r>
                        <a:rPr lang="fr-FR" sz="700" baseline="0" dirty="0" err="1" smtClean="0"/>
                        <a:t>followed</a:t>
                      </a:r>
                      <a:r>
                        <a:rPr lang="fr-FR" sz="700" baseline="0" dirty="0" smtClean="0"/>
                        <a:t> by a </a:t>
                      </a:r>
                      <a:r>
                        <a:rPr lang="fr-FR" sz="700" baseline="0" dirty="0" err="1" smtClean="0"/>
                        <a:t>stability</a:t>
                      </a:r>
                      <a:r>
                        <a:rPr lang="fr-FR" sz="700" baseline="0" dirty="0" smtClean="0"/>
                        <a:t> over time, in </a:t>
                      </a:r>
                      <a:r>
                        <a:rPr lang="fr-FR" sz="700" baseline="0" dirty="0" err="1" smtClean="0"/>
                        <a:t>contrast</a:t>
                      </a:r>
                      <a:r>
                        <a:rPr lang="fr-FR" sz="700" baseline="0" dirty="0" smtClean="0"/>
                        <a:t> to the </a:t>
                      </a:r>
                      <a:r>
                        <a:rPr lang="fr-FR" sz="700" baseline="0" dirty="0" err="1" smtClean="0"/>
                        <a:t>gradual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decline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seen</a:t>
                      </a:r>
                      <a:r>
                        <a:rPr lang="fr-FR" sz="700" baseline="0" dirty="0" smtClean="0"/>
                        <a:t> in people </a:t>
                      </a:r>
                      <a:r>
                        <a:rPr lang="fr-FR" sz="700" baseline="0" dirty="0" err="1" smtClean="0"/>
                        <a:t>with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diabetes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without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empagliflozin</a:t>
                      </a:r>
                      <a:r>
                        <a:rPr lang="fr-FR" sz="700" baseline="0" dirty="0" smtClean="0"/>
                        <a:t>. </a:t>
                      </a:r>
                      <a:r>
                        <a:rPr lang="fr-FR" sz="700" baseline="0" dirty="0" err="1" smtClean="0"/>
                        <a:t>Albuminuria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will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decrease</a:t>
                      </a:r>
                      <a:r>
                        <a:rPr lang="fr-FR" sz="700" baseline="0" dirty="0" smtClean="0"/>
                        <a:t> by </a:t>
                      </a:r>
                      <a:r>
                        <a:rPr lang="fr-FR" sz="700" baseline="0" dirty="0" err="1" smtClean="0"/>
                        <a:t>half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very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rapidly</a:t>
                      </a:r>
                      <a:r>
                        <a:rPr lang="fr-FR" sz="700" baseline="0" dirty="0" smtClean="0"/>
                        <a:t>. </a:t>
                      </a:r>
                      <a:endParaRPr lang="fr-FR" sz="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GLP-1 </a:t>
                      </a:r>
                      <a:r>
                        <a:rPr lang="fr-FR" sz="1000" dirty="0" err="1" smtClean="0"/>
                        <a:t>Receptor</a:t>
                      </a:r>
                      <a:r>
                        <a:rPr lang="fr-FR" sz="1000" dirty="0" smtClean="0"/>
                        <a:t> </a:t>
                      </a:r>
                      <a:r>
                        <a:rPr lang="fr-FR" sz="1000" dirty="0" err="1" smtClean="0"/>
                        <a:t>Agonists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700" dirty="0" err="1" smtClean="0"/>
                        <a:t>Some</a:t>
                      </a:r>
                      <a:r>
                        <a:rPr lang="fr-FR" sz="700" dirty="0" smtClean="0"/>
                        <a:t> GLP-1 </a:t>
                      </a:r>
                      <a:r>
                        <a:rPr lang="fr-FR" sz="700" dirty="0" err="1" smtClean="0"/>
                        <a:t>receptor</a:t>
                      </a:r>
                      <a:r>
                        <a:rPr lang="fr-FR" sz="700" dirty="0" smtClean="0"/>
                        <a:t> </a:t>
                      </a:r>
                      <a:r>
                        <a:rPr lang="fr-FR" sz="700" dirty="0" err="1" smtClean="0"/>
                        <a:t>agonists</a:t>
                      </a:r>
                      <a:r>
                        <a:rPr lang="fr-FR" sz="700" dirty="0" smtClean="0"/>
                        <a:t> are </a:t>
                      </a:r>
                      <a:r>
                        <a:rPr lang="fr-FR" sz="700" dirty="0" err="1" smtClean="0"/>
                        <a:t>excreted</a:t>
                      </a:r>
                      <a:r>
                        <a:rPr lang="fr-FR" sz="700" dirty="0" smtClean="0"/>
                        <a:t> by the </a:t>
                      </a:r>
                      <a:r>
                        <a:rPr lang="fr-FR" sz="700" dirty="0" err="1" smtClean="0"/>
                        <a:t>kidneys</a:t>
                      </a:r>
                      <a:r>
                        <a:rPr lang="fr-FR" sz="700" dirty="0" smtClean="0"/>
                        <a:t> and </a:t>
                      </a:r>
                      <a:r>
                        <a:rPr lang="fr-FR" sz="700" dirty="0" err="1" smtClean="0"/>
                        <a:t>can</a:t>
                      </a:r>
                      <a:r>
                        <a:rPr lang="fr-FR" sz="700" dirty="0" smtClean="0"/>
                        <a:t> </a:t>
                      </a:r>
                      <a:r>
                        <a:rPr lang="fr-FR" sz="700" dirty="0" err="1" smtClean="0"/>
                        <a:t>accumulate</a:t>
                      </a:r>
                      <a:r>
                        <a:rPr lang="fr-FR" sz="700" dirty="0" smtClean="0"/>
                        <a:t> in case of </a:t>
                      </a:r>
                      <a:r>
                        <a:rPr lang="fr-FR" sz="700" dirty="0" err="1" smtClean="0"/>
                        <a:t>renal</a:t>
                      </a:r>
                      <a:r>
                        <a:rPr lang="fr-FR" sz="700" dirty="0" smtClean="0"/>
                        <a:t> </a:t>
                      </a:r>
                      <a:r>
                        <a:rPr lang="fr-FR" sz="700" dirty="0" err="1" smtClean="0"/>
                        <a:t>failure</a:t>
                      </a:r>
                      <a:r>
                        <a:rPr lang="fr-FR" sz="700" dirty="0" smtClean="0"/>
                        <a:t> (</a:t>
                      </a:r>
                      <a:r>
                        <a:rPr lang="fr-FR" sz="700" dirty="0" err="1" smtClean="0"/>
                        <a:t>lixisenatide</a:t>
                      </a:r>
                      <a:r>
                        <a:rPr lang="fr-FR" sz="700" dirty="0" smtClean="0"/>
                        <a:t>, </a:t>
                      </a:r>
                      <a:r>
                        <a:rPr lang="fr-FR" sz="700" dirty="0" err="1" smtClean="0"/>
                        <a:t>exenatide</a:t>
                      </a:r>
                      <a:r>
                        <a:rPr lang="fr-FR" sz="700" dirty="0" smtClean="0"/>
                        <a:t> and </a:t>
                      </a:r>
                      <a:r>
                        <a:rPr lang="fr-FR" sz="700" dirty="0" err="1" smtClean="0"/>
                        <a:t>exenatide</a:t>
                      </a:r>
                      <a:r>
                        <a:rPr lang="fr-FR" sz="700" dirty="0" smtClean="0"/>
                        <a:t> QW). The </a:t>
                      </a:r>
                      <a:r>
                        <a:rPr lang="fr-FR" sz="700" dirty="0" err="1" smtClean="0"/>
                        <a:t>other</a:t>
                      </a:r>
                      <a:r>
                        <a:rPr lang="fr-FR" sz="700" dirty="0" smtClean="0"/>
                        <a:t> GLP-1R </a:t>
                      </a:r>
                      <a:r>
                        <a:rPr lang="fr-FR" sz="700" dirty="0" err="1" smtClean="0"/>
                        <a:t>agonists</a:t>
                      </a:r>
                      <a:r>
                        <a:rPr lang="fr-FR" sz="700" dirty="0" smtClean="0"/>
                        <a:t> are not </a:t>
                      </a:r>
                      <a:r>
                        <a:rPr lang="fr-FR" sz="700" dirty="0" err="1" smtClean="0"/>
                        <a:t>excreted</a:t>
                      </a:r>
                      <a:r>
                        <a:rPr lang="fr-FR" sz="700" dirty="0" smtClean="0"/>
                        <a:t> </a:t>
                      </a:r>
                      <a:r>
                        <a:rPr lang="fr-FR" sz="700" dirty="0" err="1" smtClean="0"/>
                        <a:t>through</a:t>
                      </a:r>
                      <a:r>
                        <a:rPr lang="fr-FR" sz="700" dirty="0" smtClean="0"/>
                        <a:t> the </a:t>
                      </a:r>
                      <a:r>
                        <a:rPr lang="fr-FR" sz="700" dirty="0" err="1" smtClean="0"/>
                        <a:t>kidneys</a:t>
                      </a:r>
                      <a:r>
                        <a:rPr lang="fr-FR" sz="700" dirty="0" smtClean="0"/>
                        <a:t> and do not </a:t>
                      </a:r>
                      <a:r>
                        <a:rPr lang="fr-FR" sz="700" dirty="0" err="1" smtClean="0"/>
                        <a:t>accumulate</a:t>
                      </a:r>
                      <a:r>
                        <a:rPr lang="fr-FR" sz="700" dirty="0" smtClean="0"/>
                        <a:t> (</a:t>
                      </a:r>
                      <a:r>
                        <a:rPr lang="fr-FR" sz="700" dirty="0" err="1" smtClean="0"/>
                        <a:t>liraglutide</a:t>
                      </a:r>
                      <a:r>
                        <a:rPr lang="fr-FR" sz="700" dirty="0" smtClean="0"/>
                        <a:t>, </a:t>
                      </a:r>
                      <a:r>
                        <a:rPr lang="fr-FR" sz="700" dirty="0" err="1" smtClean="0"/>
                        <a:t>dulaglutide</a:t>
                      </a:r>
                      <a:r>
                        <a:rPr lang="fr-FR" sz="700" dirty="0" smtClean="0"/>
                        <a:t>, </a:t>
                      </a:r>
                      <a:r>
                        <a:rPr lang="fr-FR" sz="700" dirty="0" err="1" smtClean="0"/>
                        <a:t>semaglutide</a:t>
                      </a:r>
                      <a:r>
                        <a:rPr lang="fr-FR" sz="700" dirty="0" smtClean="0"/>
                        <a:t>). </a:t>
                      </a:r>
                      <a:r>
                        <a:rPr lang="fr-FR" sz="700" dirty="0" err="1" smtClean="0"/>
                        <a:t>However</a:t>
                      </a:r>
                      <a:r>
                        <a:rPr lang="fr-FR" sz="700" dirty="0" smtClean="0"/>
                        <a:t>,</a:t>
                      </a:r>
                      <a:r>
                        <a:rPr lang="fr-FR" sz="700" baseline="0" dirty="0" smtClean="0"/>
                        <a:t> all </a:t>
                      </a:r>
                      <a:r>
                        <a:rPr lang="fr-FR" sz="700" baseline="0" dirty="0" err="1" smtClean="0"/>
                        <a:t>these</a:t>
                      </a:r>
                      <a:r>
                        <a:rPr lang="fr-FR" sz="700" baseline="0" dirty="0" smtClean="0"/>
                        <a:t> agents </a:t>
                      </a:r>
                      <a:r>
                        <a:rPr lang="fr-FR" sz="700" baseline="0" dirty="0" err="1" smtClean="0"/>
                        <a:t>can</a:t>
                      </a:r>
                      <a:r>
                        <a:rPr lang="fr-FR" sz="700" baseline="0" dirty="0" smtClean="0"/>
                        <a:t> cause </a:t>
                      </a:r>
                      <a:r>
                        <a:rPr lang="fr-FR" sz="700" baseline="0" dirty="0" err="1" smtClean="0"/>
                        <a:t>nausea</a:t>
                      </a:r>
                      <a:r>
                        <a:rPr lang="fr-FR" sz="700" baseline="0" dirty="0" smtClean="0"/>
                        <a:t> and/or </a:t>
                      </a:r>
                      <a:r>
                        <a:rPr lang="fr-FR" sz="700" baseline="0" dirty="0" err="1" smtClean="0"/>
                        <a:t>vomiting</a:t>
                      </a:r>
                      <a:r>
                        <a:rPr lang="fr-FR" sz="700" baseline="0" dirty="0" smtClean="0"/>
                        <a:t>, </a:t>
                      </a:r>
                      <a:r>
                        <a:rPr lang="fr-FR" sz="700" baseline="0" dirty="0" err="1" smtClean="0"/>
                        <a:t>particularly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at</a:t>
                      </a:r>
                      <a:r>
                        <a:rPr lang="fr-FR" sz="700" baseline="0" dirty="0" smtClean="0"/>
                        <a:t> initiation. In </a:t>
                      </a:r>
                      <a:r>
                        <a:rPr lang="fr-FR" sz="700" baseline="0" dirty="0" err="1" smtClean="0"/>
                        <a:t>presence</a:t>
                      </a:r>
                      <a:r>
                        <a:rPr lang="fr-FR" sz="700" baseline="0" dirty="0" smtClean="0"/>
                        <a:t> of </a:t>
                      </a:r>
                      <a:r>
                        <a:rPr lang="fr-FR" sz="700" baseline="0" dirty="0" err="1" smtClean="0"/>
                        <a:t>renal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failure</a:t>
                      </a:r>
                      <a:r>
                        <a:rPr lang="fr-FR" sz="700" baseline="0" dirty="0" smtClean="0"/>
                        <a:t>, </a:t>
                      </a:r>
                      <a:r>
                        <a:rPr lang="fr-FR" sz="700" baseline="0" dirty="0" err="1" smtClean="0"/>
                        <a:t>dehydration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resulting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from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vomiting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could</a:t>
                      </a:r>
                      <a:r>
                        <a:rPr lang="fr-FR" sz="700" baseline="0" dirty="0" smtClean="0"/>
                        <a:t> cause acute </a:t>
                      </a:r>
                      <a:r>
                        <a:rPr lang="fr-FR" sz="700" baseline="0" dirty="0" err="1" smtClean="0"/>
                        <a:t>renal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failure</a:t>
                      </a:r>
                      <a:r>
                        <a:rPr lang="fr-FR" sz="700" baseline="0" dirty="0" smtClean="0"/>
                        <a:t> (</a:t>
                      </a:r>
                      <a:r>
                        <a:rPr lang="fr-FR" sz="700" baseline="0" dirty="0" err="1" smtClean="0"/>
                        <a:t>pre-renal</a:t>
                      </a:r>
                      <a:r>
                        <a:rPr lang="fr-FR" sz="700" baseline="0" dirty="0" smtClean="0"/>
                        <a:t>). In </a:t>
                      </a:r>
                      <a:r>
                        <a:rPr lang="fr-FR" sz="700" baseline="0" dirty="0" err="1" smtClean="0"/>
                        <a:t>those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circumstances</a:t>
                      </a:r>
                      <a:r>
                        <a:rPr lang="fr-FR" sz="700" baseline="0" dirty="0" smtClean="0"/>
                        <a:t>, </a:t>
                      </a:r>
                      <a:r>
                        <a:rPr lang="fr-FR" sz="700" baseline="0" dirty="0" err="1" smtClean="0"/>
                        <a:t>it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is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therefore</a:t>
                      </a:r>
                      <a:r>
                        <a:rPr lang="fr-FR" sz="700" baseline="0" dirty="0" smtClean="0"/>
                        <a:t> important to </a:t>
                      </a:r>
                      <a:r>
                        <a:rPr lang="fr-FR" sz="700" baseline="0" dirty="0" err="1" smtClean="0"/>
                        <a:t>titrate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very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slowly</a:t>
                      </a:r>
                      <a:r>
                        <a:rPr lang="fr-FR" sz="700" baseline="0" dirty="0" smtClean="0"/>
                        <a:t> the dosages to </a:t>
                      </a:r>
                      <a:r>
                        <a:rPr lang="fr-FR" sz="700" baseline="0" dirty="0" err="1" smtClean="0"/>
                        <a:t>avoid</a:t>
                      </a:r>
                      <a:r>
                        <a:rPr lang="fr-FR" sz="700" baseline="0" dirty="0" smtClean="0"/>
                        <a:t> </a:t>
                      </a:r>
                      <a:r>
                        <a:rPr lang="fr-FR" sz="700" baseline="0" dirty="0" err="1" smtClean="0"/>
                        <a:t>nausea</a:t>
                      </a:r>
                      <a:r>
                        <a:rPr lang="fr-FR" sz="700" baseline="0" dirty="0" smtClean="0"/>
                        <a:t>. </a:t>
                      </a:r>
                      <a:endParaRPr lang="fr-FR" sz="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hape 3089"/>
          <p:cNvSpPr/>
          <p:nvPr/>
        </p:nvSpPr>
        <p:spPr>
          <a:xfrm>
            <a:off x="7670747" y="-21581"/>
            <a:ext cx="1457793" cy="318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00" tIns="35700" rIns="35700" bIns="35700" anchor="ctr">
            <a:spAutoFit/>
          </a:bodyPr>
          <a:lstStyle/>
          <a:p>
            <a:pPr defTabSz="481955" hangingPunct="0"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800" kern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Yale JF, </a:t>
            </a:r>
            <a:r>
              <a:rPr lang="fr-CA" sz="800" kern="0" dirty="0" smtClean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version </a:t>
            </a:r>
            <a:r>
              <a:rPr lang="fr-CA" sz="800" kern="0" dirty="0" err="1" smtClean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October</a:t>
            </a:r>
            <a:r>
              <a:rPr lang="fr-CA" sz="800" kern="0" dirty="0" smtClean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A" sz="800" kern="0" dirty="0" smtClean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800" kern="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481955" hangingPunct="0">
              <a:defRPr sz="800" u="sng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CA" sz="800" u="sng" kern="0" dirty="0" smtClean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ea typeface="Arial"/>
                <a:cs typeface="Arial"/>
                <a:sym typeface="Arial"/>
                <a:hlinkClick r:id="rId2"/>
              </a:rPr>
              <a:t>                  </a:t>
            </a:r>
            <a:r>
              <a:rPr sz="800" u="sng" kern="0" dirty="0" smtClean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ea typeface="Arial"/>
                <a:cs typeface="Arial"/>
                <a:sym typeface="Arial"/>
                <a:hlinkClick r:id="rId2"/>
              </a:rPr>
              <a:t>www.dryale.ca</a:t>
            </a:r>
            <a:endParaRPr sz="800" u="sng" kern="0" dirty="0">
              <a:solidFill>
                <a:srgbClr val="009999"/>
              </a:solidFill>
              <a:uFill>
                <a:solidFill>
                  <a:srgbClr val="009999"/>
                </a:solidFill>
              </a:uFill>
              <a:latin typeface="Arial"/>
              <a:ea typeface="Arial"/>
              <a:cs typeface="Arial"/>
              <a:sym typeface="Arial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825019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5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bNumberIsYear val=&quot;0&quot;/&gt;&lt;m_strFormatTime&gt;%d/%m/%Y&lt;/m_strFormatTime&gt;&lt;/m_precDefaultDate&gt;&lt;m_precDefaultYear/&gt;&lt;m_precDefaultQuarter/&gt;&lt;m_precDefaultMonth/&gt;&lt;m_precDefaultWeek/&gt;&lt;m_precDefaultDay/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4_Content slide – more content solid">
  <a:themeElements>
    <a:clrScheme name="Custom 3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A82800"/>
      </a:accent1>
      <a:accent2>
        <a:srgbClr val="E65200"/>
      </a:accent2>
      <a:accent3>
        <a:srgbClr val="BFBFBF"/>
      </a:accent3>
      <a:accent4>
        <a:srgbClr val="E6961C"/>
      </a:accent4>
      <a:accent5>
        <a:srgbClr val="FFCC00"/>
      </a:accent5>
      <a:accent6>
        <a:srgbClr val="FDE763"/>
      </a:accent6>
      <a:hlink>
        <a:srgbClr val="2A8EBF"/>
      </a:hlink>
      <a:folHlink>
        <a:srgbClr val="94C6D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Content slide – more content solid">
  <a:themeElements>
    <a:clrScheme name="Custom 3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A82800"/>
      </a:accent1>
      <a:accent2>
        <a:srgbClr val="E65200"/>
      </a:accent2>
      <a:accent3>
        <a:srgbClr val="BFBFBF"/>
      </a:accent3>
      <a:accent4>
        <a:srgbClr val="E6961C"/>
      </a:accent4>
      <a:accent5>
        <a:srgbClr val="FFCC00"/>
      </a:accent5>
      <a:accent6>
        <a:srgbClr val="FDE763"/>
      </a:accent6>
      <a:hlink>
        <a:srgbClr val="2A8EBF"/>
      </a:hlink>
      <a:folHlink>
        <a:srgbClr val="94C6D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25400" dist="25400" dir="18900000" rotWithShape="0">
              <a:srgbClr val="000000">
                <a:alpha val="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D2A9"/>
        </a:solidFill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13:9 CANVAS Program Template">
  <a:themeElements>
    <a:clrScheme name="CANVAS V2">
      <a:dk1>
        <a:srgbClr val="00427A"/>
      </a:dk1>
      <a:lt1>
        <a:srgbClr val="FFFFFF"/>
      </a:lt1>
      <a:dk2>
        <a:srgbClr val="4B5264"/>
      </a:dk2>
      <a:lt2>
        <a:srgbClr val="FFFFFF"/>
      </a:lt2>
      <a:accent1>
        <a:srgbClr val="78BE20"/>
      </a:accent1>
      <a:accent2>
        <a:srgbClr val="00A3E0"/>
      </a:accent2>
      <a:accent3>
        <a:srgbClr val="002F6C"/>
      </a:accent3>
      <a:accent4>
        <a:srgbClr val="E57100"/>
      </a:accent4>
      <a:accent5>
        <a:srgbClr val="5385BB"/>
      </a:accent5>
      <a:accent6>
        <a:srgbClr val="007DB6"/>
      </a:accent6>
      <a:hlink>
        <a:srgbClr val="003565"/>
      </a:hlink>
      <a:folHlink>
        <a:srgbClr val="70A4D8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505050"/>
        </a:dk1>
        <a:lt1>
          <a:srgbClr val="FFFFFF"/>
        </a:lt1>
        <a:dk2>
          <a:srgbClr val="BFE18D"/>
        </a:dk2>
        <a:lt2>
          <a:srgbClr val="7FC31C"/>
        </a:lt2>
        <a:accent1>
          <a:srgbClr val="09357A"/>
        </a:accent1>
        <a:accent2>
          <a:srgbClr val="2A8EBF"/>
        </a:accent2>
        <a:accent3>
          <a:srgbClr val="FFFFFF"/>
        </a:accent3>
        <a:accent4>
          <a:srgbClr val="434343"/>
        </a:accent4>
        <a:accent5>
          <a:srgbClr val="AAAEBE"/>
        </a:accent5>
        <a:accent6>
          <a:srgbClr val="2580AD"/>
        </a:accent6>
        <a:hlink>
          <a:srgbClr val="93C5DF"/>
        </a:hlink>
        <a:folHlink>
          <a:srgbClr val="237D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13:9 CANVAS Program Template">
  <a:themeElements>
    <a:clrScheme name="CANVAS V2">
      <a:dk1>
        <a:srgbClr val="00427A"/>
      </a:dk1>
      <a:lt1>
        <a:srgbClr val="FFFFFF"/>
      </a:lt1>
      <a:dk2>
        <a:srgbClr val="4B5264"/>
      </a:dk2>
      <a:lt2>
        <a:srgbClr val="FFFFFF"/>
      </a:lt2>
      <a:accent1>
        <a:srgbClr val="78BE20"/>
      </a:accent1>
      <a:accent2>
        <a:srgbClr val="00A3E0"/>
      </a:accent2>
      <a:accent3>
        <a:srgbClr val="002F6C"/>
      </a:accent3>
      <a:accent4>
        <a:srgbClr val="E57100"/>
      </a:accent4>
      <a:accent5>
        <a:srgbClr val="5385BB"/>
      </a:accent5>
      <a:accent6>
        <a:srgbClr val="007DB6"/>
      </a:accent6>
      <a:hlink>
        <a:srgbClr val="003565"/>
      </a:hlink>
      <a:folHlink>
        <a:srgbClr val="70A4D8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505050"/>
        </a:dk1>
        <a:lt1>
          <a:srgbClr val="FFFFFF"/>
        </a:lt1>
        <a:dk2>
          <a:srgbClr val="BFE18D"/>
        </a:dk2>
        <a:lt2>
          <a:srgbClr val="7FC31C"/>
        </a:lt2>
        <a:accent1>
          <a:srgbClr val="09357A"/>
        </a:accent1>
        <a:accent2>
          <a:srgbClr val="2A8EBF"/>
        </a:accent2>
        <a:accent3>
          <a:srgbClr val="FFFFFF"/>
        </a:accent3>
        <a:accent4>
          <a:srgbClr val="434343"/>
        </a:accent4>
        <a:accent5>
          <a:srgbClr val="AAAEBE"/>
        </a:accent5>
        <a:accent6>
          <a:srgbClr val="2580AD"/>
        </a:accent6>
        <a:hlink>
          <a:srgbClr val="93C5DF"/>
        </a:hlink>
        <a:folHlink>
          <a:srgbClr val="237D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4:3 CANVAS Program Template">
  <a:themeElements>
    <a:clrScheme name="CANVAS V2">
      <a:dk1>
        <a:srgbClr val="00427A"/>
      </a:dk1>
      <a:lt1>
        <a:srgbClr val="FFFFFF"/>
      </a:lt1>
      <a:dk2>
        <a:srgbClr val="4B5264"/>
      </a:dk2>
      <a:lt2>
        <a:srgbClr val="FFFFFF"/>
      </a:lt2>
      <a:accent1>
        <a:srgbClr val="78BE20"/>
      </a:accent1>
      <a:accent2>
        <a:srgbClr val="00A3E0"/>
      </a:accent2>
      <a:accent3>
        <a:srgbClr val="002F6C"/>
      </a:accent3>
      <a:accent4>
        <a:srgbClr val="E57100"/>
      </a:accent4>
      <a:accent5>
        <a:srgbClr val="5385BB"/>
      </a:accent5>
      <a:accent6>
        <a:srgbClr val="007DB6"/>
      </a:accent6>
      <a:hlink>
        <a:srgbClr val="003565"/>
      </a:hlink>
      <a:folHlink>
        <a:srgbClr val="70A4D8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505050"/>
        </a:dk1>
        <a:lt1>
          <a:srgbClr val="FFFFFF"/>
        </a:lt1>
        <a:dk2>
          <a:srgbClr val="BFE18D"/>
        </a:dk2>
        <a:lt2>
          <a:srgbClr val="7FC31C"/>
        </a:lt2>
        <a:accent1>
          <a:srgbClr val="09357A"/>
        </a:accent1>
        <a:accent2>
          <a:srgbClr val="2A8EBF"/>
        </a:accent2>
        <a:accent3>
          <a:srgbClr val="FFFFFF"/>
        </a:accent3>
        <a:accent4>
          <a:srgbClr val="434343"/>
        </a:accent4>
        <a:accent5>
          <a:srgbClr val="AAAEBE"/>
        </a:accent5>
        <a:accent6>
          <a:srgbClr val="2580AD"/>
        </a:accent6>
        <a:hlink>
          <a:srgbClr val="93C5DF"/>
        </a:hlink>
        <a:folHlink>
          <a:srgbClr val="237D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NN 2012">
      <a:dk1>
        <a:srgbClr val="001965"/>
      </a:dk1>
      <a:lt1>
        <a:srgbClr val="FFFFFF"/>
      </a:lt1>
      <a:dk2>
        <a:srgbClr val="001965"/>
      </a:dk2>
      <a:lt2>
        <a:srgbClr val="E0DED8"/>
      </a:lt2>
      <a:accent1>
        <a:srgbClr val="009FDA"/>
      </a:accent1>
      <a:accent2>
        <a:srgbClr val="001965"/>
      </a:accent2>
      <a:accent3>
        <a:srgbClr val="82786F"/>
      </a:accent3>
      <a:accent4>
        <a:srgbClr val="E0DED8"/>
      </a:accent4>
      <a:accent5>
        <a:srgbClr val="E64A0E"/>
      </a:accent5>
      <a:accent6>
        <a:srgbClr val="AEA79F"/>
      </a:accent6>
      <a:hlink>
        <a:srgbClr val="009FDA"/>
      </a:hlink>
      <a:folHlink>
        <a:srgbClr val="82786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NN 2012">
      <a:dk1>
        <a:srgbClr val="001965"/>
      </a:dk1>
      <a:lt1>
        <a:srgbClr val="FFFFFF"/>
      </a:lt1>
      <a:dk2>
        <a:srgbClr val="001965"/>
      </a:dk2>
      <a:lt2>
        <a:srgbClr val="E0DED8"/>
      </a:lt2>
      <a:accent1>
        <a:srgbClr val="009FDA"/>
      </a:accent1>
      <a:accent2>
        <a:srgbClr val="001965"/>
      </a:accent2>
      <a:accent3>
        <a:srgbClr val="82786F"/>
      </a:accent3>
      <a:accent4>
        <a:srgbClr val="E0DED8"/>
      </a:accent4>
      <a:accent5>
        <a:srgbClr val="E64A0E"/>
      </a:accent5>
      <a:accent6>
        <a:srgbClr val="AEA79F"/>
      </a:accent6>
      <a:hlink>
        <a:srgbClr val="009FDA"/>
      </a:hlink>
      <a:folHlink>
        <a:srgbClr val="82786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20291</TotalTime>
  <Words>811</Words>
  <Application>Microsoft Macintosh PowerPoint</Application>
  <PresentationFormat>Présentation à l'écran (16:9)</PresentationFormat>
  <Paragraphs>148</Paragraphs>
  <Slides>2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6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4_Content slide – more content solid</vt:lpstr>
      <vt:lpstr>5_Content slide – more content solid</vt:lpstr>
      <vt:lpstr>1_White</vt:lpstr>
      <vt:lpstr>13:9 CANVAS Program Template</vt:lpstr>
      <vt:lpstr>1_13:9 CANVAS Program Template</vt:lpstr>
      <vt:lpstr>1_4:3 CANVAS Program Template</vt:lpstr>
      <vt:lpstr>think-cell Slide</vt:lpstr>
      <vt:lpstr>Antihyperglycemic Agents and Renal Failure</vt:lpstr>
      <vt:lpstr>Présentation PowerPoint</vt:lpstr>
    </vt:vector>
  </TitlesOfParts>
  <Company>Novo Nordisk A/S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sskb@novonordisk.com</dc:creator>
  <cp:lastModifiedBy>Jean-Francois Yale</cp:lastModifiedBy>
  <cp:revision>1640</cp:revision>
  <cp:lastPrinted>2019-09-28T16:32:01Z</cp:lastPrinted>
  <dcterms:created xsi:type="dcterms:W3CDTF">2016-01-21T12:49:35Z</dcterms:created>
  <dcterms:modified xsi:type="dcterms:W3CDTF">2019-09-28T16:55:36Z</dcterms:modified>
  <cp:category>PP Templates</cp:category>
</cp:coreProperties>
</file>