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fr-FR"/>
    </a:defPPr>
    <a:lvl1pPr marL="0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E202"/>
    <a:srgbClr val="FCBB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94" autoAdjust="0"/>
  </p:normalViewPr>
  <p:slideViewPr>
    <p:cSldViewPr snapToGrid="0" snapToObjects="1">
      <p:cViewPr>
        <p:scale>
          <a:sx n="81" d="100"/>
          <a:sy n="81" d="100"/>
        </p:scale>
        <p:origin x="-17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F362-E71A-3447-8CB7-B07E57FE7AD5}" type="datetimeFigureOut">
              <a:rPr lang="fr-FR" smtClean="0"/>
              <a:t>15-12-14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211C-FF20-144D-A489-4E956C4280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ti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ti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13"/>
          <p:cNvSpPr>
            <a:spLocks noGrp="1"/>
          </p:cNvSpPr>
          <p:nvPr>
            <p:ph type="sldNum" sz="quarter" idx="10"/>
          </p:nvPr>
        </p:nvSpPr>
        <p:spPr>
          <a:xfrm>
            <a:off x="7478237" y="6395285"/>
            <a:ext cx="283531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C6A77ECF-94B8-2F42-91E4-1672995CE8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88435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50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5B80078-4ED9-F046-9DCD-E2F9DDF2A8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94958"/>
      </p:ext>
    </p:extLst>
  </p:cSld>
  <p:clrMapOvr>
    <a:masterClrMapping/>
  </p:clrMapOvr>
  <p:transition xmlns:p14="http://schemas.microsoft.com/office/powerpoint/2010/main"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cean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3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5" name="Shape 424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425" name="Shape 425"/>
          <p:cNvSpPr>
            <a:spLocks noGrp="1"/>
          </p:cNvSpPr>
          <p:nvPr>
            <p:ph type="title"/>
          </p:nvPr>
        </p:nvSpPr>
        <p:spPr>
          <a:xfrm>
            <a:off x="457200" y="92078"/>
            <a:ext cx="7620000" cy="1508125"/>
          </a:xfrm>
          <a:prstGeom prst="rect">
            <a:avLst/>
          </a:prstGeom>
        </p:spPr>
        <p:txBody>
          <a:bodyPr lIns="45713" tIns="45713" rIns="45713" bIns="45713" anchor="ctr"/>
          <a:lstStyle>
            <a:lvl1pPr defTabSz="914245">
              <a:defRPr sz="440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26" name="Shape 4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5257800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342842" indent="-228560" defTabSz="914245">
              <a:spcBef>
                <a:spcPts val="700"/>
              </a:spcBef>
              <a:buClr>
                <a:srgbClr val="A9A57C"/>
              </a:buClr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824272" indent="-326516" defTabSz="914245">
              <a:spcBef>
                <a:spcPts val="700"/>
              </a:spcBef>
              <a:buClr>
                <a:srgbClr val="A9A57C"/>
              </a:buClr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259625" indent="-304746" defTabSz="914245">
              <a:spcBef>
                <a:spcPts val="700"/>
              </a:spcBef>
              <a:buClr>
                <a:srgbClr val="A9A57C"/>
              </a:buClr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777697" indent="-365696" defTabSz="914245">
              <a:spcBef>
                <a:spcPts val="700"/>
              </a:spcBef>
              <a:buClr>
                <a:srgbClr val="A9A57C"/>
              </a:buClr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234820" indent="-365696" defTabSz="914245">
              <a:spcBef>
                <a:spcPts val="700"/>
              </a:spcBef>
              <a:buClr>
                <a:srgbClr val="A9A57C"/>
              </a:buClr>
              <a:buChar char="❖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6" name="Shape 427"/>
          <p:cNvSpPr>
            <a:spLocks noGrp="1"/>
          </p:cNvSpPr>
          <p:nvPr>
            <p:ph type="sldNum" sz="quarter" idx="10"/>
          </p:nvPr>
        </p:nvSpPr>
        <p:spPr>
          <a:xfrm>
            <a:off x="8531227" y="5708265"/>
            <a:ext cx="549275" cy="276999"/>
          </a:xfrm>
          <a:ln w="19050">
            <a:solidFill>
              <a:srgbClr val="FFFFFF"/>
            </a:solidFill>
            <a:bevel/>
          </a:ln>
        </p:spPr>
        <p:txBody>
          <a:bodyPr lIns="0" tIns="0" rIns="0" bIns="0"/>
          <a:lstStyle>
            <a:lvl1pPr algn="ctr" defTabSz="455605">
              <a:defRPr sz="18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94F3EB6D-460B-F74E-888D-6DE667E6E6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32063"/>
      </p:ext>
    </p:extLst>
  </p:cSld>
  <p:clrMapOvr>
    <a:masterClrMapping/>
  </p:clrMapOvr>
  <p:transition xmlns:p14="http://schemas.microsoft.com/office/powerpoint/2010/main"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634007" y="144684"/>
            <a:ext cx="7858126" cy="1793434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algn="ctr" defTabSz="1295380"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634009" y="1134070"/>
            <a:ext cx="3839767" cy="5723930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marL="51374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970938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428132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885324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34251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331627982"/>
      </p:ext>
    </p:extLst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634007" y="144684"/>
            <a:ext cx="7858126" cy="1793434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algn="ctr" defTabSz="1295380"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634009" y="1134070"/>
            <a:ext cx="3839767" cy="5723930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marL="51374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970938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428132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885324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34251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330442718"/>
      </p:ext>
    </p:extLst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/>
          </p:cNvSpPr>
          <p:nvPr>
            <p:ph type="title"/>
          </p:nvPr>
        </p:nvSpPr>
        <p:spPr>
          <a:xfrm>
            <a:off x="647700" y="131766"/>
            <a:ext cx="7861300" cy="1804987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6" name="Shape 436"/>
          <p:cNvSpPr>
            <a:spLocks noGrp="1"/>
          </p:cNvSpPr>
          <p:nvPr>
            <p:ph type="body" idx="1"/>
          </p:nvPr>
        </p:nvSpPr>
        <p:spPr>
          <a:xfrm>
            <a:off x="647700" y="1574800"/>
            <a:ext cx="3835400" cy="4826000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marL="711078" indent="-482518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295181" indent="-482518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buChar char="•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879282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463381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buChar char="•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3047484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68050086"/>
      </p:ext>
    </p:extLst>
  </p:cSld>
  <p:clrMapOvr>
    <a:masterClrMapping/>
  </p:clrMapOvr>
  <p:transition xmlns:p14="http://schemas.microsoft.com/office/powerpoint/2010/main"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42"/>
          <p:cNvSpPr>
            <a:spLocks noGrp="1"/>
          </p:cNvSpPr>
          <p:nvPr>
            <p:ph type="sldNum" sz="quarter" idx="10"/>
          </p:nvPr>
        </p:nvSpPr>
        <p:spPr>
          <a:xfrm>
            <a:off x="8548690" y="5712607"/>
            <a:ext cx="395287" cy="200053"/>
          </a:xfrm>
          <a:ln w="12700">
            <a:miter lim="400000"/>
          </a:ln>
        </p:spPr>
        <p:txBody>
          <a:bodyPr lIns="22859" tIns="22859" rIns="22859" bIns="22859"/>
          <a:lstStyle>
            <a:lvl1pPr defTabSz="1371578">
              <a:defRPr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75B06856-9EC0-394D-8EE2-57AD1F16EF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836265"/>
      </p:ext>
    </p:extLst>
  </p:cSld>
  <p:clrMapOvr>
    <a:masterClrMapping/>
  </p:clrMapOvr>
  <p:transition xmlns:p14="http://schemas.microsoft.com/office/powerpoint/2010/main"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du titre</a:t>
            </a:r>
          </a:p>
        </p:txBody>
      </p:sp>
      <p:sp>
        <p:nvSpPr>
          <p:cNvPr id="445" name="Shape 4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46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914386">
              <a:defRPr/>
            </a:lvl1pPr>
          </a:lstStyle>
          <a:p>
            <a:pPr>
              <a:defRPr/>
            </a:pPr>
            <a:fld id="{FF772156-5316-534F-922E-3E14FCE59A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550886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752299544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69339904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20783031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5" name="Shape 67"/>
          <p:cNvSpPr>
            <a:spLocks noGrp="1"/>
          </p:cNvSpPr>
          <p:nvPr>
            <p:ph type="sldNum" sz="quarter" idx="10"/>
          </p:nvPr>
        </p:nvSpPr>
        <p:spPr>
          <a:xfrm>
            <a:off x="7440564" y="6245225"/>
            <a:ext cx="358872" cy="369332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240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366EFBC8-53DD-7B41-9D24-1134712DA4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10153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70"/>
          <p:cNvSpPr>
            <a:spLocks noChangeArrowheads="1"/>
          </p:cNvSpPr>
          <p:nvPr/>
        </p:nvSpPr>
        <p:spPr bwMode="auto">
          <a:xfrm>
            <a:off x="685800" y="6553201"/>
            <a:ext cx="34417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9688" algn="ctr" defTabSz="914386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Verdana" charset="0"/>
              <a:buNone/>
            </a:pP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diabetes.ca  </a:t>
            </a:r>
            <a:r>
              <a:rPr lang="fr-FR" sz="1100">
                <a:solidFill>
                  <a:srgbClr val="FF26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|</a:t>
            </a: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  1-800-BANTING </a:t>
            </a:r>
            <a:r>
              <a:rPr lang="fr-FR" sz="9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(226-8464)</a:t>
            </a: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6" name="Shape 73"/>
          <p:cNvSpPr>
            <a:spLocks noGrp="1"/>
          </p:cNvSpPr>
          <p:nvPr>
            <p:ph type="sldNum" sz="quarter" idx="10"/>
          </p:nvPr>
        </p:nvSpPr>
        <p:spPr>
          <a:xfrm>
            <a:off x="7326264" y="6248400"/>
            <a:ext cx="358872" cy="369332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240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3CD3564-E9DD-5F49-AB8B-6166B2233C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489698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77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5DCA489F-B525-D442-A3AA-CC95B474CB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75323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789317203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1124F79B-DFC5-E343-A6BE-DE8480FE07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79139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42313993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Design">
    <p:bg>
      <p:bgPr>
        <a:solidFill>
          <a:srgbClr val="2E36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>
              <a:defRPr sz="4400">
                <a:solidFill>
                  <a:srgbClr val="FFCB76"/>
                </a:solidFill>
                <a:uFill>
                  <a:solidFill>
                    <a:srgbClr val="FFCB7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39" indent="-285746">
              <a:buClrTx/>
              <a:buFontTx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39" indent="-228596">
              <a:spcBef>
                <a:spcPts val="500"/>
              </a:spcBef>
              <a:buClrTx/>
              <a:buFontTx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39" indent="-228596">
              <a:spcBef>
                <a:spcPts val="400"/>
              </a:spcBef>
              <a:buClrTx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39" indent="-228596">
              <a:spcBef>
                <a:spcPts val="400"/>
              </a:spcBef>
              <a:buClrTx/>
              <a:buFontTx/>
              <a:buChar char="»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17"/>
          <p:cNvSpPr>
            <a:spLocks noGrp="1"/>
          </p:cNvSpPr>
          <p:nvPr>
            <p:ph type="sldNum" sz="quarter" idx="10"/>
          </p:nvPr>
        </p:nvSpPr>
        <p:spPr>
          <a:xfrm>
            <a:off x="7401031" y="6248402"/>
            <a:ext cx="209342" cy="215444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1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AB51D448-1A00-134B-876C-50AFF5EA9E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090771"/>
      </p:ext>
    </p:extLst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9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10850146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9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106461756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0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330833127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0" y="5867400"/>
            <a:ext cx="9144000" cy="1462088"/>
            <a:chOff x="0" y="0"/>
            <a:chExt cx="9144000" cy="1462483"/>
          </a:xfrm>
        </p:grpSpPr>
        <p:sp>
          <p:nvSpPr>
            <p:cNvPr id="5" name="Shape 107"/>
            <p:cNvSpPr>
              <a:spLocks/>
            </p:cNvSpPr>
            <p:nvPr/>
          </p:nvSpPr>
          <p:spPr bwMode="auto">
            <a:xfrm rot="5400000">
              <a:off x="3969058" y="-3726159"/>
              <a:ext cx="1205884" cy="91440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9344" y="21600"/>
                  </a:lnTo>
                  <a:cubicBezTo>
                    <a:pt x="10637" y="15899"/>
                    <a:pt x="5976" y="471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914386" fontAlgn="base">
                <a:spcBef>
                  <a:spcPct val="0"/>
                </a:spcBef>
                <a:spcAft>
                  <a:spcPct val="0"/>
                </a:spcAft>
              </a:pPr>
              <a:endParaRPr lang="fr-FR"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Shape 108"/>
            <p:cNvSpPr>
              <a:spLocks/>
            </p:cNvSpPr>
            <p:nvPr/>
          </p:nvSpPr>
          <p:spPr bwMode="auto">
            <a:xfrm rot="5400000">
              <a:off x="3840758" y="-3840759"/>
              <a:ext cx="1462484" cy="91440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582"/>
                  </a:moveTo>
                  <a:lnTo>
                    <a:pt x="21600" y="0"/>
                  </a:lnTo>
                  <a:lnTo>
                    <a:pt x="21600" y="21582"/>
                  </a:lnTo>
                  <a:close/>
                  <a:moveTo>
                    <a:pt x="0" y="0"/>
                  </a:moveTo>
                  <a:lnTo>
                    <a:pt x="2800" y="0"/>
                  </a:lnTo>
                  <a:cubicBezTo>
                    <a:pt x="4215" y="1259"/>
                    <a:pt x="5546" y="2978"/>
                    <a:pt x="6713" y="4932"/>
                  </a:cubicBezTo>
                  <a:cubicBezTo>
                    <a:pt x="9704" y="10296"/>
                    <a:pt x="11560" y="17421"/>
                    <a:pt x="10779" y="21600"/>
                  </a:cubicBezTo>
                  <a:lnTo>
                    <a:pt x="8904" y="21600"/>
                  </a:lnTo>
                  <a:cubicBezTo>
                    <a:pt x="9550" y="11032"/>
                    <a:pt x="4732" y="586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914386" fontAlgn="base">
                <a:spcBef>
                  <a:spcPct val="0"/>
                </a:spcBef>
                <a:spcAft>
                  <a:spcPct val="0"/>
                </a:spcAft>
              </a:pPr>
              <a:endParaRPr lang="fr-FR"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7" name="Shape 110"/>
          <p:cNvSpPr>
            <a:spLocks noChangeArrowheads="1"/>
          </p:cNvSpPr>
          <p:nvPr/>
        </p:nvSpPr>
        <p:spPr bwMode="auto">
          <a:xfrm>
            <a:off x="515940" y="800102"/>
            <a:ext cx="280987" cy="523875"/>
          </a:xfrm>
          <a:prstGeom prst="roundRect">
            <a:avLst>
              <a:gd name="adj" fmla="val 16667"/>
            </a:avLst>
          </a:prstGeom>
          <a:solidFill>
            <a:srgbClr val="1BBBD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84190" fontAlgn="base">
              <a:spcBef>
                <a:spcPct val="0"/>
              </a:spcBef>
              <a:spcAft>
                <a:spcPct val="0"/>
              </a:spcAft>
            </a:pPr>
            <a:endParaRPr lang="fr-FR" sz="2800">
              <a:solidFill>
                <a:srgbClr val="000000"/>
              </a:solidFill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</p:txBody>
      </p:sp>
      <p:sp>
        <p:nvSpPr>
          <p:cNvPr id="8" name="Shape 111"/>
          <p:cNvSpPr>
            <a:spLocks noChangeArrowheads="1"/>
          </p:cNvSpPr>
          <p:nvPr/>
        </p:nvSpPr>
        <p:spPr bwMode="auto">
          <a:xfrm>
            <a:off x="187325" y="800102"/>
            <a:ext cx="280988" cy="523875"/>
          </a:xfrm>
          <a:prstGeom prst="roundRect">
            <a:avLst>
              <a:gd name="adj" fmla="val 16667"/>
            </a:avLst>
          </a:prstGeom>
          <a:solidFill>
            <a:srgbClr val="FF8A0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84190" fontAlgn="base">
              <a:spcBef>
                <a:spcPct val="0"/>
              </a:spcBef>
              <a:spcAft>
                <a:spcPct val="0"/>
              </a:spcAft>
            </a:pPr>
            <a:endParaRPr lang="fr-FR" sz="2800">
              <a:solidFill>
                <a:srgbClr val="000000"/>
              </a:solidFill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</p:txBody>
      </p:sp>
      <p:sp>
        <p:nvSpPr>
          <p:cNvPr id="9" name="Shape 112"/>
          <p:cNvSpPr>
            <a:spLocks/>
          </p:cNvSpPr>
          <p:nvPr/>
        </p:nvSpPr>
        <p:spPr bwMode="auto">
          <a:xfrm rot="5400000">
            <a:off x="-191294" y="991394"/>
            <a:ext cx="523875" cy="141288"/>
          </a:xfrm>
          <a:custGeom>
            <a:avLst/>
            <a:gdLst>
              <a:gd name="T0" fmla="*/ 2147483647 w 21600"/>
              <a:gd name="T1" fmla="*/ 128817496 h 21600"/>
              <a:gd name="T2" fmla="*/ 2147483647 w 21600"/>
              <a:gd name="T3" fmla="*/ 128817496 h 21600"/>
              <a:gd name="T4" fmla="*/ 2147483647 w 21600"/>
              <a:gd name="T5" fmla="*/ 128817496 h 21600"/>
              <a:gd name="T6" fmla="*/ 2147483647 w 21600"/>
              <a:gd name="T7" fmla="*/ 12881749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691" y="0"/>
                </a:moveTo>
                <a:lnTo>
                  <a:pt x="19909" y="0"/>
                </a:lnTo>
                <a:cubicBezTo>
                  <a:pt x="20843" y="0"/>
                  <a:pt x="21600" y="2821"/>
                  <a:pt x="21600" y="63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300"/>
                </a:lnTo>
                <a:cubicBezTo>
                  <a:pt x="0" y="2821"/>
                  <a:pt x="757" y="0"/>
                  <a:pt x="1691" y="0"/>
                </a:cubicBezTo>
                <a:close/>
              </a:path>
            </a:pathLst>
          </a:custGeom>
          <a:solidFill>
            <a:srgbClr val="99C82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386" fontAlgn="base">
              <a:spcBef>
                <a:spcPct val="0"/>
              </a:spcBef>
              <a:spcAft>
                <a:spcPct val="0"/>
              </a:spcAft>
            </a:pPr>
            <a:endParaRPr lang="fr-FR" sz="3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imag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97576"/>
            <a:ext cx="820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1218967">
              <a:defRPr sz="36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marL="304742" indent="-304742" defTabSz="1218967">
              <a:lnSpc>
                <a:spcPct val="90000"/>
              </a:lnSpc>
              <a:spcBef>
                <a:spcPts val="1800"/>
              </a:spcBef>
              <a:buClr>
                <a:srgbClr val="99C824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1pPr>
            <a:lvl2pPr marL="755760" indent="-304742" defTabSz="1218967">
              <a:lnSpc>
                <a:spcPct val="90000"/>
              </a:lnSpc>
              <a:spcBef>
                <a:spcPts val="1200"/>
              </a:spcBef>
              <a:buClr>
                <a:srgbClr val="99C824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2pPr>
            <a:lvl3pPr marL="1206778" indent="-304742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3pPr>
            <a:lvl4pPr marL="1657795" indent="-304741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buChar char="•"/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4pPr>
            <a:lvl5pPr marL="2108812" indent="-304742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11" name="Shape 116"/>
          <p:cNvSpPr>
            <a:spLocks noGrp="1"/>
          </p:cNvSpPr>
          <p:nvPr>
            <p:ph type="sldNum" sz="quarter" idx="10"/>
          </p:nvPr>
        </p:nvSpPr>
        <p:spPr>
          <a:xfrm>
            <a:off x="8723042" y="6397367"/>
            <a:ext cx="192360" cy="184666"/>
          </a:xfrm>
          <a:ln w="12700">
            <a:round/>
          </a:ln>
        </p:spPr>
        <p:txBody>
          <a:bodyPr wrap="none" lIns="0" tIns="0" rIns="0" bIns="0"/>
          <a:lstStyle>
            <a:lvl1pPr defTabSz="914386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9EB7DA75-F1BD-E842-AD5E-654D4569C6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772329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1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1500286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47224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125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478622961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2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81762374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34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25511155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13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388580098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24674614"/>
      </p:ext>
    </p:extLst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14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47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70521502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52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256302047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72396797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6400800" cy="34671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indent="0"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61906617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6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8607224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6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026307488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7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837847697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7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921022745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8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0160598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4"/>
          <p:cNvSpPr>
            <a:spLocks noChangeArrowheads="1"/>
          </p:cNvSpPr>
          <p:nvPr/>
        </p:nvSpPr>
        <p:spPr bwMode="auto">
          <a:xfrm>
            <a:off x="685800" y="6553201"/>
            <a:ext cx="34417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9688" algn="ctr" defTabSz="914386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Verdana" charset="0"/>
              <a:buNone/>
            </a:pP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diabetes.ca  </a:t>
            </a:r>
            <a:r>
              <a:rPr lang="fr-FR" sz="1100">
                <a:solidFill>
                  <a:srgbClr val="FF26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|</a:t>
            </a: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  1-800-BANTING </a:t>
            </a:r>
            <a:r>
              <a:rPr lang="fr-FR" sz="9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(226-8464)</a:t>
            </a: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92943419"/>
      </p:ext>
    </p:extLst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8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151124522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9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0154320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9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442567561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0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510569671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0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808701808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21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</p:spTree>
    <p:extLst>
      <p:ext uri="{BB962C8B-B14F-4D97-AF65-F5344CB8AC3E}">
        <p14:creationId xmlns:p14="http://schemas.microsoft.com/office/powerpoint/2010/main" val="2934812234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4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563643922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21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</p:spTree>
    <p:extLst>
      <p:ext uri="{BB962C8B-B14F-4D97-AF65-F5344CB8AC3E}">
        <p14:creationId xmlns:p14="http://schemas.microsoft.com/office/powerpoint/2010/main" val="3968236086"/>
      </p:ext>
    </p:extLst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2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51623905"/>
      </p:ext>
    </p:extLst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90291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30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36981E58-2E10-B543-86E6-6282BA1085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577940"/>
      </p:ext>
    </p:extLst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2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07041406"/>
      </p:ext>
    </p:extLst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 copie">
    <p:bg>
      <p:bgPr>
        <a:gradFill rotWithShape="1">
          <a:gsLst>
            <a:gs pos="0">
              <a:srgbClr val="DCD6BE"/>
            </a:gs>
            <a:gs pos="100000">
              <a:srgbClr val="F3F4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1265238"/>
          </a:xfrm>
          <a:prstGeom prst="rect">
            <a:avLst/>
          </a:prstGeom>
          <a:effectLst>
            <a:outerShdw blurRad="12700" dist="12700" dir="2700000" rotWithShape="0">
              <a:srgbClr val="DACAA4"/>
            </a:outerShdw>
          </a:effectLst>
        </p:spPr>
        <p:txBody>
          <a:bodyPr lIns="0" tIns="0" rIns="0" bIns="0"/>
          <a:lstStyle>
            <a:lvl1pPr marL="40640" marR="40640" algn="ctr" defTabSz="457192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449264" y="1655764"/>
            <a:ext cx="8229601" cy="5202239"/>
          </a:xfrm>
          <a:prstGeom prst="rect">
            <a:avLst/>
          </a:prstGeom>
        </p:spPr>
        <p:txBody>
          <a:bodyPr lIns="0" tIns="0" rIns="0" bIns="0"/>
          <a:lstStyle>
            <a:lvl1pPr marL="383534" marR="40640" indent="-342895" defTabSz="457192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40" indent="-285746" defTabSz="457192"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40" indent="-228596" defTabSz="457192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40" indent="-228596" defTabSz="457192">
              <a:spcBef>
                <a:spcPts val="400"/>
              </a:spcBef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40" indent="-228596" defTabSz="457192">
              <a:spcBef>
                <a:spcPts val="400"/>
              </a:spcBef>
              <a:buClr>
                <a:srgbClr val="000000"/>
              </a:buClr>
              <a:buChar char="»"/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222546885"/>
      </p:ext>
    </p:extLst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 copie 1">
    <p:bg>
      <p:bgPr>
        <a:gradFill rotWithShape="1">
          <a:gsLst>
            <a:gs pos="0">
              <a:srgbClr val="DCD6BE"/>
            </a:gs>
            <a:gs pos="100000">
              <a:srgbClr val="F3F4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1265238"/>
          </a:xfrm>
          <a:prstGeom prst="rect">
            <a:avLst/>
          </a:prstGeom>
          <a:effectLst>
            <a:outerShdw blurRad="12700" dist="12700" dir="2700000" rotWithShape="0">
              <a:srgbClr val="DACAA4"/>
            </a:outerShdw>
          </a:effectLst>
        </p:spPr>
        <p:txBody>
          <a:bodyPr lIns="0" tIns="0" rIns="0" bIns="0"/>
          <a:lstStyle>
            <a:lvl1pPr marL="40640" marR="40640" algn="ctr" defTabSz="457192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449264" y="1655764"/>
            <a:ext cx="8229601" cy="5202239"/>
          </a:xfrm>
          <a:prstGeom prst="rect">
            <a:avLst/>
          </a:prstGeom>
        </p:spPr>
        <p:txBody>
          <a:bodyPr lIns="0" tIns="0" rIns="0" bIns="0"/>
          <a:lstStyle>
            <a:lvl1pPr marL="383534" marR="40640" indent="-342895" defTabSz="457192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40" indent="-285746" defTabSz="457192"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40" indent="-228596" defTabSz="457192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40" indent="-228596" defTabSz="457192">
              <a:spcBef>
                <a:spcPts val="400"/>
              </a:spcBef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40" indent="-228596" defTabSz="457192">
              <a:spcBef>
                <a:spcPts val="400"/>
              </a:spcBef>
              <a:buClr>
                <a:srgbClr val="000000"/>
              </a:buClr>
              <a:buChar char="»"/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752334306"/>
      </p:ext>
    </p:extLst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635000" y="144684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635000" y="1130301"/>
            <a:ext cx="3835400" cy="5727701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15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89007" indent="-377819">
              <a:spcBef>
                <a:spcPts val="2500"/>
              </a:spcBef>
              <a:buClrTx/>
              <a:buSzPct val="139000"/>
              <a:buFontTx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46201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003393" indent="-377819">
              <a:spcBef>
                <a:spcPts val="2500"/>
              </a:spcBef>
              <a:buClrTx/>
              <a:buSzPct val="139000"/>
              <a:buFontTx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60585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5601006"/>
      </p:ext>
    </p:extLst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8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90355051"/>
      </p:ext>
    </p:extLst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5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6696EE82-73C8-B04F-AFB2-6DC114E57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66582"/>
      </p:ext>
    </p:extLst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7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1E6CEDA-3FB8-3C4E-B1D0-E62E63C3F8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195560"/>
      </p:ext>
    </p:extLst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9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F9F2D54-AEA0-EA43-82F9-90DA7598AA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60821"/>
      </p:ext>
    </p:extLst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635000" y="144684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>
              <a:def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15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89007" indent="-377819">
              <a:spcBef>
                <a:spcPts val="2500"/>
              </a:spcBef>
              <a:buClrTx/>
              <a:buSzPct val="139000"/>
              <a:buFontTx/>
              <a:buChar char="•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46201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003393" indent="-377819">
              <a:spcBef>
                <a:spcPts val="2500"/>
              </a:spcBef>
              <a:buClrTx/>
              <a:buSzPct val="139000"/>
              <a:buFontTx/>
              <a:buChar char="•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60585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063678384"/>
      </p:ext>
    </p:extLst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4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72227493-C27F-0D49-9266-30A0670828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605004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31449644"/>
      </p:ext>
    </p:extLst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257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BBEDB33-EAD9-A44C-A8AE-8BE0F33202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01379"/>
      </p:ext>
    </p:extLst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 copie 1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4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45322036"/>
      </p:ext>
    </p:extLst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697BD4B4-DEC5-F348-97E2-9E50E5A1EC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475836"/>
      </p:ext>
    </p:extLst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6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665463845"/>
      </p:ext>
    </p:extLst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70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076935287"/>
      </p:ext>
    </p:extLst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27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</p:spTree>
    <p:extLst>
      <p:ext uri="{BB962C8B-B14F-4D97-AF65-F5344CB8AC3E}">
        <p14:creationId xmlns:p14="http://schemas.microsoft.com/office/powerpoint/2010/main" val="1838709005"/>
      </p:ext>
    </p:extLst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78"/>
          <p:cNvSpPr/>
          <p:nvPr/>
        </p:nvSpPr>
        <p:spPr>
          <a:xfrm>
            <a:off x="577850" y="6321426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xfrm>
            <a:off x="457200" y="1435466"/>
            <a:ext cx="4040188" cy="73941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b"/>
          <a:lstStyle>
            <a:lvl1pPr marL="0" indent="0"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457192" indent="0"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914386" indent="0"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sz="18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371578" indent="0">
              <a:spcBef>
                <a:spcPts val="300"/>
              </a:spcBef>
              <a:buClr>
                <a:srgbClr val="FF2600"/>
              </a:buClr>
              <a:buSzTx/>
              <a:buFontTx/>
              <a:buNone/>
              <a:defRPr sz="16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828770" indent="0">
              <a:spcBef>
                <a:spcPts val="300"/>
              </a:spcBef>
              <a:buClr>
                <a:srgbClr val="FF2600"/>
              </a:buClr>
              <a:buSzTx/>
              <a:buFontTx/>
              <a:buNone/>
              <a:defRPr sz="16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623989478"/>
      </p:ext>
    </p:extLst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283"/>
          <p:cNvSpPr/>
          <p:nvPr/>
        </p:nvSpPr>
        <p:spPr>
          <a:xfrm>
            <a:off x="642938" y="63611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306932725"/>
      </p:ext>
    </p:extLst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87"/>
          <p:cNvSpPr/>
          <p:nvPr/>
        </p:nvSpPr>
        <p:spPr>
          <a:xfrm>
            <a:off x="642938" y="63611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113007579"/>
      </p:ext>
    </p:extLst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406393">
              <a:defRPr sz="5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889000" y="1943100"/>
            <a:ext cx="7353300" cy="4013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888986" indent="-571491" defTabSz="406393">
              <a:spcBef>
                <a:spcPts val="1700"/>
              </a:spcBef>
              <a:buClrTx/>
              <a:buSzPct val="171000"/>
              <a:buFontTx/>
              <a:defRPr sz="32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478" indent="-571491" defTabSz="406393">
              <a:spcBef>
                <a:spcPts val="1700"/>
              </a:spcBef>
              <a:buClrTx/>
              <a:buSzPct val="171000"/>
              <a:buFontTx/>
              <a:buChar char="•"/>
              <a:defRPr sz="2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7972" indent="-571491" defTabSz="406393">
              <a:spcBef>
                <a:spcPts val="1700"/>
              </a:spcBef>
              <a:buClrTx/>
              <a:buSzPct val="171000"/>
              <a:buFontTx/>
              <a:defRPr sz="22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464" indent="-571491" defTabSz="406393">
              <a:spcBef>
                <a:spcPts val="1700"/>
              </a:spcBef>
              <a:buClrTx/>
              <a:buSzPct val="171000"/>
              <a:buFontTx/>
              <a:buChar char="•"/>
              <a:defRPr sz="1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6957" indent="-571491" defTabSz="406393">
              <a:spcBef>
                <a:spcPts val="1700"/>
              </a:spcBef>
              <a:buClrTx/>
              <a:buSzPct val="171000"/>
              <a:buFontTx/>
              <a:defRPr sz="16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68043273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38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5F2ECE6-C9DC-8B4F-A0CD-235708D73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060234"/>
      </p:ext>
    </p:extLst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635000" y="143991"/>
            <a:ext cx="7861300" cy="1793752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647690">
              <a:def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593715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50908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08101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965293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22487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563663575"/>
      </p:ext>
    </p:extLst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07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6668711"/>
      </p:ext>
    </p:extLst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1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918695884"/>
      </p:ext>
    </p:extLst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1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19837511"/>
      </p:ext>
    </p:extLst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21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960080257"/>
      </p:ext>
    </p:extLst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2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266764750"/>
      </p:ext>
    </p:extLst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2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16944669"/>
      </p:ext>
    </p:extLst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34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66043027"/>
      </p:ext>
    </p:extLst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3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643408606"/>
      </p:ext>
    </p:extLst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4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288877481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2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03F4B1E1-E489-C042-8C36-61E343CDE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35110"/>
      </p:ext>
    </p:extLst>
  </p:cSld>
  <p:clrMapOvr>
    <a:masterClrMapping/>
  </p:clrMapOvr>
  <p:transition xmlns:p14="http://schemas.microsoft.com/office/powerpoint/2010/main"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47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68933063"/>
      </p:ext>
    </p:extLst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5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178977105"/>
      </p:ext>
    </p:extLst>
  </p:cSld>
  <p:clrMapOvr>
    <a:masterClrMapping/>
  </p:clrMapOvr>
  <p:transition xmlns:p14="http://schemas.microsoft.com/office/powerpoint/2010/main"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5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3564614845"/>
      </p:ext>
    </p:extLst>
  </p:cSld>
  <p:clrMapOvr>
    <a:masterClrMapping/>
  </p:clrMapOvr>
  <p:transition xmlns:p14="http://schemas.microsoft.com/office/powerpoint/2010/main"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60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464384751"/>
      </p:ext>
    </p:extLst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64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4156619341"/>
      </p:ext>
    </p:extLst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68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0" name="Shape 37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167018443"/>
      </p:ext>
    </p:extLst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7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5" name="Shape 37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38100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410576845"/>
      </p:ext>
    </p:extLst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78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609765708"/>
      </p:ext>
    </p:extLst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38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</p:spTree>
    <p:extLst>
      <p:ext uri="{BB962C8B-B14F-4D97-AF65-F5344CB8AC3E}">
        <p14:creationId xmlns:p14="http://schemas.microsoft.com/office/powerpoint/2010/main" val="2663100020"/>
      </p:ext>
    </p:extLst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8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99723125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6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133C2B4D-AC63-1B47-A97F-A69C3A91DD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931241"/>
      </p:ext>
    </p:extLst>
  </p:cSld>
  <p:clrMapOvr>
    <a:masterClrMapping/>
  </p:clrMapOvr>
  <p:transition xmlns:p14="http://schemas.microsoft.com/office/powerpoint/2010/main"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391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</p:spTree>
    <p:extLst>
      <p:ext uri="{BB962C8B-B14F-4D97-AF65-F5344CB8AC3E}">
        <p14:creationId xmlns:p14="http://schemas.microsoft.com/office/powerpoint/2010/main" val="2733178974"/>
      </p:ext>
    </p:extLst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3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2AB919A9-3845-E24A-8A59-BBB6AEE70B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822154"/>
      </p:ext>
    </p:extLst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288964469"/>
      </p:ext>
    </p:extLst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99" name="Shape 399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161668937"/>
      </p:ext>
    </p:extLst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01304684"/>
      </p:ext>
    </p:extLst>
  </p:cSld>
  <p:clrMapOvr>
    <a:masterClrMapping/>
  </p:clrMapOvr>
  <p:transition xmlns:p14="http://schemas.microsoft.com/office/powerpoint/2010/main"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78829006"/>
      </p:ext>
    </p:extLst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xfrm>
            <a:off x="647700" y="131762"/>
            <a:ext cx="7861300" cy="1804988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body" idx="1"/>
          </p:nvPr>
        </p:nvSpPr>
        <p:spPr>
          <a:xfrm>
            <a:off x="647700" y="1574800"/>
            <a:ext cx="3835400" cy="4826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marL="763575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347765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931956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516147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3100337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4744001"/>
      </p:ext>
    </p:extLst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xfrm>
            <a:off x="399608" y="2"/>
            <a:ext cx="8229601" cy="1264667"/>
          </a:xfrm>
          <a:prstGeom prst="rect">
            <a:avLst/>
          </a:prstGeom>
          <a:effectLst>
            <a:outerShdw blurRad="12700" dist="12700" dir="2700000" rotWithShape="0">
              <a:srgbClr val="DACAA4">
                <a:alpha val="75000"/>
              </a:srgbClr>
            </a:outerShdw>
          </a:effectLst>
        </p:spPr>
        <p:txBody>
          <a:bodyPr lIns="0" tIns="0" rIns="0" bIns="0"/>
          <a:lstStyle>
            <a:lvl1pPr marR="40632" indent="4464" algn="ctr" defTabSz="647591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4" name="Shape 414"/>
          <p:cNvSpPr>
            <a:spLocks noGrp="1"/>
          </p:cNvSpPr>
          <p:nvPr>
            <p:ph type="body" idx="1"/>
          </p:nvPr>
        </p:nvSpPr>
        <p:spPr>
          <a:xfrm>
            <a:off x="448718" y="1655340"/>
            <a:ext cx="8229602" cy="5202660"/>
          </a:xfrm>
          <a:prstGeom prst="rect">
            <a:avLst/>
          </a:prstGeom>
        </p:spPr>
        <p:txBody>
          <a:bodyPr lIns="0" tIns="0" rIns="0" bIns="0"/>
          <a:lstStyle>
            <a:lvl1pPr marL="382523" marR="40632" indent="-3428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659" marR="40632" indent="-337648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233277" marR="40632" indent="-3301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731667" marR="40632" indent="-371410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188789" marR="40632" indent="-371410" defTabSz="647591">
              <a:buClr>
                <a:srgbClr val="000000"/>
              </a:buClr>
              <a:buChar char="»"/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237375146"/>
      </p:ext>
    </p:extLst>
  </p:cSld>
  <p:clrMapOvr>
    <a:masterClrMapping/>
  </p:clrMapOvr>
  <p:transition xmlns:p14="http://schemas.microsoft.com/office/powerpoint/2010/main"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Title only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6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4" name="Shape 417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457205" y="2"/>
            <a:ext cx="8229601" cy="1697041"/>
          </a:xfrm>
          <a:prstGeom prst="rect">
            <a:avLst/>
          </a:prstGeom>
        </p:spPr>
        <p:txBody>
          <a:bodyPr lIns="0" tIns="0" rIns="0" bIns="0" anchor="ctr"/>
          <a:lstStyle>
            <a:lvl1pPr defTabSz="401895">
              <a:defRPr b="1" spc="-100">
                <a:solidFill>
                  <a:srgbClr val="E3EBF5"/>
                </a:solidFill>
                <a:uFill>
                  <a:solidFill>
                    <a:srgbClr val="E3EBF5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137887117"/>
      </p:ext>
    </p:extLst>
  </p:cSld>
  <p:clrMapOvr>
    <a:masterClrMapping/>
  </p:clrMapOvr>
  <p:transition xmlns:p14="http://schemas.microsoft.com/office/powerpoint/2010/main"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hème Office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399608" y="2"/>
            <a:ext cx="8229601" cy="1264667"/>
          </a:xfrm>
          <a:prstGeom prst="rect">
            <a:avLst/>
          </a:prstGeom>
          <a:effectLst>
            <a:outerShdw blurRad="12700" dist="12700" dir="2700000" rotWithShape="0">
              <a:srgbClr val="DACAA4">
                <a:alpha val="75000"/>
              </a:srgbClr>
            </a:outerShdw>
          </a:effectLst>
        </p:spPr>
        <p:txBody>
          <a:bodyPr lIns="0" tIns="0" rIns="0" bIns="0"/>
          <a:lstStyle>
            <a:lvl1pPr marR="40632" indent="4464" algn="ctr" defTabSz="647591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idx="1"/>
          </p:nvPr>
        </p:nvSpPr>
        <p:spPr>
          <a:xfrm>
            <a:off x="448718" y="1655340"/>
            <a:ext cx="8229602" cy="5202660"/>
          </a:xfrm>
          <a:prstGeom prst="rect">
            <a:avLst/>
          </a:prstGeom>
        </p:spPr>
        <p:txBody>
          <a:bodyPr lIns="0" tIns="0" rIns="0" bIns="0"/>
          <a:lstStyle>
            <a:lvl1pPr marL="382523" marR="40632" indent="-3428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659" marR="40632" indent="-337648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233277" marR="40632" indent="-3301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731667" marR="40632" indent="-371410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188789" marR="40632" indent="-371410" defTabSz="647591">
              <a:buClr>
                <a:srgbClr val="000000"/>
              </a:buClr>
              <a:buChar char="»"/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3371690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5.xml"/><Relationship Id="rId106" Type="http://schemas.openxmlformats.org/officeDocument/2006/relationships/theme" Target="../theme/theme1.xml"/><Relationship Id="rId10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100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age6.jpg"/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65852"/>
            <a:ext cx="17287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6803" name="Shape 3"/>
          <p:cNvSpPr>
            <a:spLocks noGrp="1"/>
          </p:cNvSpPr>
          <p:nvPr>
            <p:ph type="title"/>
          </p:nvPr>
        </p:nvSpPr>
        <p:spPr bwMode="auto">
          <a:xfrm>
            <a:off x="252415" y="2"/>
            <a:ext cx="86391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entury Gothic" charset="0"/>
              </a:rPr>
              <a:t>Texte du titre</a:t>
            </a:r>
          </a:p>
        </p:txBody>
      </p:sp>
      <p:sp>
        <p:nvSpPr>
          <p:cNvPr id="76804" name="Shape 4"/>
          <p:cNvSpPr>
            <a:spLocks noGrp="1"/>
          </p:cNvSpPr>
          <p:nvPr>
            <p:ph type="body" idx="1"/>
          </p:nvPr>
        </p:nvSpPr>
        <p:spPr bwMode="auto">
          <a:xfrm>
            <a:off x="252415" y="1341438"/>
            <a:ext cx="86391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entury Gothic" charset="0"/>
              </a:rPr>
              <a:t>Texte niveau 1</a:t>
            </a:r>
          </a:p>
          <a:p>
            <a:pPr lvl="1"/>
            <a:r>
              <a:rPr lang="fr-FR">
                <a:sym typeface="Century Gothic" charset="0"/>
              </a:rPr>
              <a:t>Texte niveau 2</a:t>
            </a:r>
          </a:p>
          <a:p>
            <a:pPr lvl="2"/>
            <a:r>
              <a:rPr lang="fr-FR">
                <a:sym typeface="Century Gothic" charset="0"/>
              </a:rPr>
              <a:t>Texte niveau 3</a:t>
            </a:r>
          </a:p>
          <a:p>
            <a:pPr lvl="3"/>
            <a:r>
              <a:rPr lang="fr-FR">
                <a:sym typeface="Century Gothic" charset="0"/>
              </a:rPr>
              <a:t>Texte niveau 4</a:t>
            </a:r>
          </a:p>
          <a:p>
            <a:pPr lvl="4"/>
            <a:r>
              <a:rPr lang="fr-FR">
                <a:sym typeface="Century Gothic" charset="0"/>
              </a:rPr>
              <a:t>Texte niveau 5</a:t>
            </a:r>
          </a:p>
        </p:txBody>
      </p:sp>
      <p:sp>
        <p:nvSpPr>
          <p:cNvPr id="156677" name="Shape 5"/>
          <p:cNvSpPr>
            <a:spLocks noGrp="1"/>
          </p:cNvSpPr>
          <p:nvPr>
            <p:ph type="sldNum" sz="quarter" idx="2"/>
          </p:nvPr>
        </p:nvSpPr>
        <p:spPr bwMode="auto">
          <a:xfrm>
            <a:off x="8208965" y="6604718"/>
            <a:ext cx="935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ctr" anchorCtr="0" compatLnSpc="1">
            <a:prstTxWarp prst="textNoShape">
              <a:avLst/>
            </a:prstTxWarp>
            <a:spAutoFit/>
          </a:bodyPr>
          <a:lstStyle>
            <a:lvl1pPr algn="r" defTabSz="457192">
              <a:defRPr sz="1000">
                <a:solidFill>
                  <a:srgbClr val="888888"/>
                </a:solidFill>
                <a:latin typeface="Century Gothic" charset="0"/>
                <a:cs typeface="Century Gothic" charset="0"/>
                <a:sym typeface="Century 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6465E7-5B0C-5D4B-9D15-83F93BC25CD7}" type="slidenum">
              <a:rPr lang="fr-FR">
                <a:ea typeface="ヒラギノ角ゴ ProN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7" r:id="rId96"/>
    <p:sldLayoutId id="2147483758" r:id="rId97"/>
    <p:sldLayoutId id="2147483759" r:id="rId98"/>
    <p:sldLayoutId id="2147483760" r:id="rId99"/>
    <p:sldLayoutId id="2147483761" r:id="rId100"/>
    <p:sldLayoutId id="2147483762" r:id="rId101"/>
    <p:sldLayoutId id="2147483763" r:id="rId102"/>
    <p:sldLayoutId id="2147483764" r:id="rId103"/>
    <p:sldLayoutId id="2147483765" r:id="rId104"/>
    <p:sldLayoutId id="2147483766" r:id="rId105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5pPr>
      <a:lvl6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6pPr>
      <a:lvl7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7pPr>
      <a:lvl8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8pPr>
      <a:lvl9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596" indent="-22859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ＭＳ Ｐゴシック" charset="0"/>
          <a:cs typeface="Century Gothic"/>
          <a:sym typeface="Century Gothic" charset="0"/>
        </a:defRPr>
      </a:lvl1pPr>
      <a:lvl2pPr marL="711188" indent="-25399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–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2pPr>
      <a:lvl3pPr marL="1200130" indent="-28574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3pPr>
      <a:lvl4pPr marL="1697012" indent="-325433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–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4pPr>
      <a:lvl5pPr marL="2154204" indent="-325433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5pPr>
      <a:lvl6pPr marL="2539960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6pPr>
      <a:lvl7pPr marL="2997152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7pPr>
      <a:lvl8pPr marL="3454344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8pPr>
      <a:lvl9pPr marL="3911538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192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386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578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770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5964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156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348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542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53042" y="-462728"/>
            <a:ext cx="9197041" cy="207236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latinLnBrk="1" hangingPunct="0">
              <a:defRPr/>
            </a:pPr>
            <a:endParaRPr lang="fr-FR" sz="32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atinLnBrk="1" hangingPunct="0">
              <a:defRPr/>
            </a:pPr>
            <a:r>
              <a:rPr lang="fr-FR" sz="3200" b="1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fr-FR" sz="3200" b="1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What</a:t>
            </a:r>
            <a:r>
              <a:rPr lang="fr-FR" sz="3200" b="1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are the </a:t>
            </a:r>
            <a:r>
              <a:rPr lang="fr-FR" sz="3200" b="1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choices</a:t>
            </a:r>
            <a:r>
              <a:rPr lang="fr-FR" sz="3200" b="1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fr-FR" sz="3200" b="1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after</a:t>
            </a:r>
            <a:r>
              <a:rPr lang="fr-FR" sz="3200" b="1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fr-FR" sz="3200" b="1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metformin</a:t>
            </a:r>
            <a:r>
              <a:rPr lang="fr-FR" sz="3200" b="1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?</a:t>
            </a:r>
            <a:endParaRPr lang="fr-FR" sz="32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atinLnBrk="1" hangingPunct="0">
              <a:defRPr/>
            </a:pPr>
            <a:endParaRPr lang="fr-FR" sz="32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atinLnBrk="1" hangingPunct="0">
              <a:defRPr/>
            </a:pPr>
            <a:endParaRPr lang="fr-FR" sz="32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807" name="Table 8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32173"/>
              </p:ext>
            </p:extLst>
          </p:nvPr>
        </p:nvGraphicFramePr>
        <p:xfrm>
          <a:off x="-53041" y="679826"/>
          <a:ext cx="9242425" cy="6174742"/>
        </p:xfrm>
        <a:graphic>
          <a:graphicData uri="http://schemas.openxmlformats.org/drawingml/2006/table">
            <a:tbl>
              <a:tblPr/>
              <a:tblGrid>
                <a:gridCol w="1203512"/>
                <a:gridCol w="1255058"/>
                <a:gridCol w="1464236"/>
                <a:gridCol w="1479382"/>
                <a:gridCol w="1512168"/>
                <a:gridCol w="1080120"/>
                <a:gridCol w="1247949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Arial" charset="0"/>
                        <a:sym typeface="Century Gothic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SUs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DPP-4</a:t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Inhibitors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GLP-1R</a:t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Agonists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SGLT2</a:t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Inhibitors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TZDs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Insulin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A1c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-0.8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-0.7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-1.0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-0.9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-0.8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-0.9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BP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Weight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+2.2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+0.2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-1.7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-1.7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+2.5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+1.4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Hypos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YES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YES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Other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Side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Effects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Rare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Rare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Nausea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</a:t>
                      </a:r>
                      <a:b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Bloating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Hypotension,</a:t>
                      </a:r>
                      <a:b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Genital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mycotic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infections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Edema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Rare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787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CV </a:t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Safety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Glyburide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deleterious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?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Neutral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forr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alogliptin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sitagliptin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&amp;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saxagliptin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(Small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rise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in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hospitalizations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for CHF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with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saxagliptin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Neutral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for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lixisenatide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.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Ongoing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trials for the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others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Benefits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demonstrated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for </a:t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empagliflozin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Ongoing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trials</a:t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for the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others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CHF 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x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Neutral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</a:t>
                      </a: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Glargine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524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Gliclazide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neutral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Other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Arial" charset="0"/>
                        <a:sym typeface="Century Goth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Pancreatitis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Pancreatitis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Ketoacidosis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?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Fractures  x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Arial" charset="0"/>
                        <a:sym typeface="Century Goth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Experience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1966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2006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2005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2013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2001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1921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Route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ORAL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ORAL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INJECTION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ORAL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ORAL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INJECTION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Cost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$$$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$$$$$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$$$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$$$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2B20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668025" y="61270"/>
            <a:ext cx="1475977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atinLnBrk="1" hangingPunct="0"/>
            <a:r>
              <a:rPr lang="fr-FR" sz="10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Yale JF </a:t>
            </a:r>
            <a:r>
              <a:rPr lang="fr-FR" sz="1000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December</a:t>
            </a:r>
            <a:r>
              <a:rPr lang="fr-FR" sz="1000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fr-FR" sz="10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367170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2E369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143</Words>
  <Application>Microsoft Macintosh PowerPoint</Application>
  <PresentationFormat>Présentation à l'écran (4:3)</PresentationFormat>
  <Paragraphs>78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White</vt:lpstr>
      <vt:lpstr>Présentation PowerPoint</vt:lpstr>
    </vt:vector>
  </TitlesOfParts>
  <Company>Centre Universitaire de Santé McGill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Jean-Francois Yale</dc:creator>
  <cp:lastModifiedBy>Jean-Francois Yale</cp:lastModifiedBy>
  <cp:revision>26</cp:revision>
  <dcterms:created xsi:type="dcterms:W3CDTF">2015-11-18T23:48:10Z</dcterms:created>
  <dcterms:modified xsi:type="dcterms:W3CDTF">2015-12-15T04:35:50Z</dcterms:modified>
</cp:coreProperties>
</file>