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embeddings/oleObject1.bin" ContentType="application/vnd.openxmlformats-officedocument.oleObject"/>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embeddings/oleObject2.bin" ContentType="application/vnd.openxmlformats-officedocument.oleObject"/>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 id="2147483985" r:id="rId2"/>
    <p:sldMasterId id="2147484079" r:id="rId3"/>
    <p:sldMasterId id="2147484418" r:id="rId4"/>
    <p:sldMasterId id="2147484435" r:id="rId5"/>
    <p:sldMasterId id="2147484452" r:id="rId6"/>
  </p:sldMasterIdLst>
  <p:notesMasterIdLst>
    <p:notesMasterId r:id="rId9"/>
  </p:notesMasterIdLst>
  <p:handoutMasterIdLst>
    <p:handoutMasterId r:id="rId10"/>
  </p:handoutMasterIdLst>
  <p:sldIdLst>
    <p:sldId id="1850" r:id="rId7"/>
    <p:sldId id="1851" r:id="rId8"/>
  </p:sldIdLst>
  <p:sldSz cx="9144000" cy="5143500" type="screen16x9"/>
  <p:notesSz cx="6761163" cy="9942513"/>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6" orient="horz" pos="411" userDrawn="1">
          <p15:clr>
            <a:srgbClr val="A4A3A4"/>
          </p15:clr>
        </p15:guide>
        <p15:guide id="10" orient="horz" pos="1769" userDrawn="1">
          <p15:clr>
            <a:srgbClr val="A4A3A4"/>
          </p15:clr>
        </p15:guide>
        <p15:guide id="11" pos="635" userDrawn="1">
          <p15:clr>
            <a:srgbClr val="A4A3A4"/>
          </p15:clr>
        </p15:guide>
        <p15:guide id="12" pos="3251" userDrawn="1">
          <p15:clr>
            <a:srgbClr val="A4A3A4"/>
          </p15:clr>
        </p15:guide>
        <p15:guide id="13" orient="horz" pos="2777" userDrawn="1">
          <p15:clr>
            <a:srgbClr val="A4A3A4"/>
          </p15:clr>
        </p15:guide>
        <p15:guide id="14" orient="horz" pos="1076" userDrawn="1">
          <p15:clr>
            <a:srgbClr val="A4A3A4"/>
          </p15:clr>
        </p15:guide>
        <p15:guide id="15" pos="5171" userDrawn="1">
          <p15:clr>
            <a:srgbClr val="A4A3A4"/>
          </p15:clr>
        </p15:guide>
        <p15:guide id="16" pos="295" userDrawn="1">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SKB (Simon Skibsted)" initials="SSKB" lastIdx="28" clrIdx="0"/>
  <p:cmAuthor id="1" name="TEKK (Kajsa Kvist)" initials="TEKK" lastIdx="1" clrIdx="1"/>
  <p:cmAuthor id="2" name="MXXG (Mikkel Gudmundsson)" initials="MXXG" lastIdx="30" clrIdx="2"/>
  <p:cmAuthor id="3" name="SGSR (Signe í Stórustovu)" initials="SGSR" lastIdx="8" clrIdx="3"/>
  <p:cmAuthor id="4" name="mddl" initials="m" lastIdx="74" clrIdx="4"/>
  <p:cmAuthor id="5" name="Ann Marie Ocampo Francisco" initials="AOFR" lastIdx="116" clrIdx="5"/>
  <p:cmAuthor id="6" name="Francesca Hemingway" initials="FH" lastIdx="178" clrIdx="6">
    <p:extLst/>
  </p:cmAuthor>
  <p:cmAuthor id="7" name="Victoria Fuller" initials="VICF" lastIdx="7" clrIdx="7"/>
  <p:cmAuthor id="8" name="NNAV (Nicoletta Nava)" initials="NNAV" lastIdx="1" clrIdx="8"/>
  <p:cmAuthor id="9" name="Francesca Hemingway" initials="FHW" lastIdx="74" clrIdx="9"/>
  <p:cmAuthor id="10" name="MLAN (Martin Holst Lange)" initials="M(HL" lastIdx="3" clrIdx="10"/>
  <p:cmAuthor id="11" name="CBDJ (Christian Born Djurhuus)" initials="CBDJ" lastIdx="1" clrIdx="11"/>
  <p:cmAuthor id="12" name="PEPN (Pernille Poulsen)" initials="PEPN" lastIdx="1" clrIdx="12"/>
  <p:cmAuthor id="13" name="Elise Hachmann-Nielsen" initials="EHNI" lastIdx="21" clrIdx="13"/>
  <p:cmAuthor id="14" name="JBLF (Jesper Barner Lekdorf)" initials="jblf" lastIdx="92" clrIdx="14"/>
  <p:cmAuthor id="15" name="Colleen O'Neil" initials="CO" lastIdx="4" clrIdx="15"/>
  <p:cmAuthor id="16" name="Kirstine Brown Frandsen" initials="KBF" lastIdx="5" clrIdx="16"/>
  <p:cmAuthor id="17" name="Steve Marso" initials="SM" lastIdx="1" clrIdx="17">
    <p:extLst/>
  </p:cmAuthor>
  <p:cmAuthor id="18" name="Steve Marso" initials="SM [2]" lastIdx="1" clrIdx="18">
    <p:extLst/>
  </p:cmAuthor>
  <p:cmAuthor id="19" name="Steve Marso" initials="SM [3]" lastIdx="1" clrIdx="19">
    <p:extLst/>
  </p:cmAuthor>
  <p:cmAuthor id="20" name="Steve Marso" initials="SM [4]" lastIdx="1" clrIdx="20">
    <p:extLst/>
  </p:cmAuthor>
  <p:cmAuthor id="21" name="TOEJ (Troels Munk Jensen)" initials="TOEJ" lastIdx="3" clrIdx="2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C5"/>
    <a:srgbClr val="FEFF88"/>
    <a:srgbClr val="FFDE81"/>
    <a:srgbClr val="FFEFC5"/>
    <a:srgbClr val="B5F48B"/>
    <a:srgbClr val="E6FBD9"/>
    <a:srgbClr val="C4FFFF"/>
    <a:srgbClr val="4884C7"/>
    <a:srgbClr val="C6FFC2"/>
    <a:srgbClr val="BBF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6" autoAdjust="0"/>
    <p:restoredTop sz="99406" autoAdjust="0"/>
  </p:normalViewPr>
  <p:slideViewPr>
    <p:cSldViewPr snapToGrid="0" snapToObjects="1">
      <p:cViewPr>
        <p:scale>
          <a:sx n="134" d="100"/>
          <a:sy n="134" d="100"/>
        </p:scale>
        <p:origin x="-264" y="-80"/>
      </p:cViewPr>
      <p:guideLst>
        <p:guide orient="horz" pos="411"/>
        <p:guide orient="horz" pos="1769"/>
        <p:guide orient="horz" pos="2777"/>
        <p:guide orient="horz" pos="1076"/>
        <p:guide pos="635"/>
        <p:guide pos="3251"/>
        <p:guide pos="5171"/>
        <p:guide pos="295"/>
      </p:guideLst>
    </p:cSldViewPr>
  </p:slideViewPr>
  <p:outlineViewPr>
    <p:cViewPr>
      <p:scale>
        <a:sx n="33" d="100"/>
        <a:sy n="33" d="100"/>
      </p:scale>
      <p:origin x="0" y="5634"/>
    </p:cViewPr>
  </p:outlineViewPr>
  <p:notesTextViewPr>
    <p:cViewPr>
      <p:scale>
        <a:sx n="3" d="2"/>
        <a:sy n="3" d="2"/>
      </p:scale>
      <p:origin x="0" y="0"/>
    </p:cViewPr>
  </p:notesTextViewPr>
  <p:sorterViewPr>
    <p:cViewPr>
      <p:scale>
        <a:sx n="150" d="100"/>
        <a:sy n="150" d="100"/>
      </p:scale>
      <p:origin x="0" y="0"/>
    </p:cViewPr>
  </p:sorterViewPr>
  <p:notesViewPr>
    <p:cSldViewPr snapToGrid="0" snapToObjects="1">
      <p:cViewPr varScale="1">
        <p:scale>
          <a:sx n="86" d="100"/>
          <a:sy n="86" d="100"/>
        </p:scale>
        <p:origin x="3928" y="208"/>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tags" Target="tags/tag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35.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1" descr="NN_m_2c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2706" y="9105849"/>
            <a:ext cx="788725" cy="7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eader Placeholder 1"/>
          <p:cNvSpPr>
            <a:spLocks noGrp="1"/>
          </p:cNvSpPr>
          <p:nvPr>
            <p:ph type="hdr" sz="quarter"/>
          </p:nvPr>
        </p:nvSpPr>
        <p:spPr>
          <a:xfrm>
            <a:off x="475510" y="234863"/>
            <a:ext cx="2885258" cy="148746"/>
          </a:xfrm>
          <a:prstGeom prst="rect">
            <a:avLst/>
          </a:prstGeom>
        </p:spPr>
        <p:txBody>
          <a:bodyPr vert="horz" lIns="0" tIns="0" rIns="0" bIns="0" rtlCol="0" anchor="ctr" anchorCtr="0"/>
          <a:lstStyle>
            <a:lvl1pPr algn="l">
              <a:defRPr sz="1200"/>
            </a:lvl1pPr>
          </a:lstStyle>
          <a:p>
            <a:endParaRPr lang="en-GB" sz="900" dirty="0"/>
          </a:p>
        </p:txBody>
      </p:sp>
      <p:sp>
        <p:nvSpPr>
          <p:cNvPr id="3" name="Date Placeholder 2"/>
          <p:cNvSpPr>
            <a:spLocks noGrp="1"/>
          </p:cNvSpPr>
          <p:nvPr>
            <p:ph type="dt" sz="quarter" idx="1"/>
          </p:nvPr>
        </p:nvSpPr>
        <p:spPr>
          <a:xfrm>
            <a:off x="3360768" y="234863"/>
            <a:ext cx="2929837" cy="148746"/>
          </a:xfrm>
          <a:prstGeom prst="rect">
            <a:avLst/>
          </a:prstGeom>
        </p:spPr>
        <p:txBody>
          <a:bodyPr vert="horz" lIns="0" tIns="0" rIns="0" bIns="0" rtlCol="0" anchor="ctr" anchorCtr="0"/>
          <a:lstStyle>
            <a:lvl1pPr algn="r">
              <a:defRPr sz="1200"/>
            </a:lvl1pPr>
          </a:lstStyle>
          <a:p>
            <a:fld id="{FD51D3D3-FD18-4681-9F4D-FACA76A9F716}" type="datetimeFigureOut">
              <a:rPr lang="en-GB" sz="900" smtClean="0"/>
              <a:t>19-09-28</a:t>
            </a:fld>
            <a:endParaRPr lang="en-GB" sz="900"/>
          </a:p>
        </p:txBody>
      </p:sp>
      <p:sp>
        <p:nvSpPr>
          <p:cNvPr id="4" name="Footer Placeholder 3"/>
          <p:cNvSpPr>
            <a:spLocks noGrp="1"/>
          </p:cNvSpPr>
          <p:nvPr>
            <p:ph type="ftr" sz="quarter" idx="2"/>
          </p:nvPr>
        </p:nvSpPr>
        <p:spPr>
          <a:xfrm>
            <a:off x="475510" y="388164"/>
            <a:ext cx="2885258" cy="148746"/>
          </a:xfrm>
          <a:prstGeom prst="rect">
            <a:avLst/>
          </a:prstGeom>
        </p:spPr>
        <p:txBody>
          <a:bodyPr vert="horz" lIns="0" tIns="0" rIns="0" bIns="0" rtlCol="0" anchor="ctr" anchorCtr="0"/>
          <a:lstStyle>
            <a:lvl1pPr algn="l">
              <a:defRPr sz="1200"/>
            </a:lvl1pPr>
          </a:lstStyle>
          <a:p>
            <a:endParaRPr lang="en-GB" sz="900"/>
          </a:p>
        </p:txBody>
      </p:sp>
      <p:sp>
        <p:nvSpPr>
          <p:cNvPr id="5" name="Slide Number Placeholder 4"/>
          <p:cNvSpPr>
            <a:spLocks noGrp="1"/>
          </p:cNvSpPr>
          <p:nvPr>
            <p:ph type="sldNum" sz="quarter" idx="3"/>
          </p:nvPr>
        </p:nvSpPr>
        <p:spPr>
          <a:xfrm>
            <a:off x="3360768" y="388164"/>
            <a:ext cx="2929837" cy="148746"/>
          </a:xfrm>
          <a:prstGeom prst="rect">
            <a:avLst/>
          </a:prstGeom>
        </p:spPr>
        <p:txBody>
          <a:bodyPr vert="horz" lIns="0" tIns="0" rIns="0" bIns="0" rtlCol="0" anchor="ctr" anchorCtr="0"/>
          <a:lstStyle>
            <a:lvl1pPr algn="r">
              <a:defRPr sz="1200"/>
            </a:lvl1pPr>
          </a:lstStyle>
          <a:p>
            <a:fld id="{4E4F0B25-6B6C-417F-8A5F-3AB6073F7C55}" type="slidenum">
              <a:rPr lang="en-GB" sz="900" smtClean="0"/>
              <a:t>‹#›</a:t>
            </a:fld>
            <a:endParaRPr lang="en-GB" sz="900"/>
          </a:p>
        </p:txBody>
      </p:sp>
    </p:spTree>
    <p:extLst>
      <p:ext uri="{BB962C8B-B14F-4D97-AF65-F5344CB8AC3E}">
        <p14:creationId xmlns:p14="http://schemas.microsoft.com/office/powerpoint/2010/main" val="165986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35.jpe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75510" y="234435"/>
            <a:ext cx="2885258" cy="148746"/>
          </a:xfrm>
          <a:prstGeom prst="rect">
            <a:avLst/>
          </a:prstGeom>
        </p:spPr>
        <p:txBody>
          <a:bodyPr vert="horz" lIns="0" tIns="0" rIns="0" bIns="0" rtlCol="0" anchor="ctr" anchorCtr="0"/>
          <a:lstStyle>
            <a:lvl1pPr algn="l">
              <a:defRPr sz="900"/>
            </a:lvl1pPr>
          </a:lstStyle>
          <a:p>
            <a:endParaRPr lang="en-GB" dirty="0"/>
          </a:p>
        </p:txBody>
      </p:sp>
      <p:sp>
        <p:nvSpPr>
          <p:cNvPr id="3" name="Date Placeholder 2"/>
          <p:cNvSpPr>
            <a:spLocks noGrp="1"/>
          </p:cNvSpPr>
          <p:nvPr>
            <p:ph type="dt" idx="1"/>
          </p:nvPr>
        </p:nvSpPr>
        <p:spPr>
          <a:xfrm>
            <a:off x="3360768" y="234435"/>
            <a:ext cx="2929837" cy="148746"/>
          </a:xfrm>
          <a:prstGeom prst="rect">
            <a:avLst/>
          </a:prstGeom>
        </p:spPr>
        <p:txBody>
          <a:bodyPr vert="horz" lIns="0" tIns="0" rIns="0" bIns="0" rtlCol="0" anchor="ctr" anchorCtr="0"/>
          <a:lstStyle>
            <a:lvl1pPr algn="r">
              <a:defRPr sz="900"/>
            </a:lvl1pPr>
          </a:lstStyle>
          <a:p>
            <a:fld id="{6B8772CB-E7B8-41C1-95DC-B7BED37C05AE}" type="datetimeFigureOut">
              <a:rPr lang="en-GB" smtClean="0"/>
              <a:pPr/>
              <a:t>19-09-28</a:t>
            </a:fld>
            <a:endParaRPr lang="en-GB" dirty="0"/>
          </a:p>
        </p:txBody>
      </p:sp>
      <p:sp>
        <p:nvSpPr>
          <p:cNvPr id="4" name="Slide Image Placeholder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75620" y="4722694"/>
            <a:ext cx="6009923" cy="428019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475510" y="396613"/>
            <a:ext cx="2885258" cy="148746"/>
          </a:xfrm>
          <a:prstGeom prst="rect">
            <a:avLst/>
          </a:prstGeom>
        </p:spPr>
        <p:txBody>
          <a:bodyPr vert="horz" lIns="0" tIns="0" rIns="0" bIns="0" rtlCol="0" anchor="ctr" anchorCtr="0"/>
          <a:lstStyle>
            <a:lvl1pPr algn="l">
              <a:defRPr sz="900"/>
            </a:lvl1pPr>
          </a:lstStyle>
          <a:p>
            <a:endParaRPr lang="en-GB" dirty="0"/>
          </a:p>
        </p:txBody>
      </p:sp>
      <p:sp>
        <p:nvSpPr>
          <p:cNvPr id="7" name="Slide Number Placeholder 6"/>
          <p:cNvSpPr>
            <a:spLocks noGrp="1"/>
          </p:cNvSpPr>
          <p:nvPr>
            <p:ph type="sldNum" sz="quarter" idx="5"/>
          </p:nvPr>
        </p:nvSpPr>
        <p:spPr>
          <a:xfrm>
            <a:off x="3360768" y="396613"/>
            <a:ext cx="2929837" cy="148746"/>
          </a:xfrm>
          <a:prstGeom prst="rect">
            <a:avLst/>
          </a:prstGeom>
        </p:spPr>
        <p:txBody>
          <a:bodyPr vert="horz" lIns="0" tIns="0" rIns="0" bIns="0" rtlCol="0" anchor="ctr" anchorCtr="0"/>
          <a:lstStyle>
            <a:lvl1pPr algn="r">
              <a:defRPr sz="900"/>
            </a:lvl1pPr>
          </a:lstStyle>
          <a:p>
            <a:fld id="{576E89B1-B476-4C59-A1AE-E6F2A1941AB8}" type="slidenum">
              <a:rPr lang="en-GB" smtClean="0"/>
              <a:pPr/>
              <a:t>‹#›</a:t>
            </a:fld>
            <a:endParaRPr lang="en-GB"/>
          </a:p>
        </p:txBody>
      </p:sp>
      <p:pic>
        <p:nvPicPr>
          <p:cNvPr id="9" name="Picture 11" descr="NN_m_2c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270" y="9105849"/>
            <a:ext cx="788725" cy="7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79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AD5E9-162E-3A4C-A1A3-36441093FD66}" type="slidenum">
              <a:rPr lang="fr-CA" smtClean="0"/>
              <a:pPr/>
              <a:t>1</a:t>
            </a:fld>
            <a:endParaRPr lang="fr-CA"/>
          </a:p>
        </p:txBody>
      </p:sp>
    </p:spTree>
    <p:extLst>
      <p:ext uri="{BB962C8B-B14F-4D97-AF65-F5344CB8AC3E}">
        <p14:creationId xmlns:p14="http://schemas.microsoft.com/office/powerpoint/2010/main" val="90466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8.pn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jpe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0.png"/></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1.bin"/><Relationship Id="rId5"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tags" Target="../tags/tag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2.jpe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8.png"/></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3.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0.pn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2.bin"/><Relationship Id="rId5" Type="http://schemas.openxmlformats.org/officeDocument/2006/relationships/image" Target="../media/image31.emf"/><Relationship Id="rId1" Type="http://schemas.openxmlformats.org/officeDocument/2006/relationships/vmlDrawing" Target="../drawings/vmlDrawing2.vml"/><Relationship Id="rId2" Type="http://schemas.openxmlformats.org/officeDocument/2006/relationships/tags" Target="../tags/tag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2.jpeg"/></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0.png"/></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2.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Bullet Points">
    <p:spTree>
      <p:nvGrpSpPr>
        <p:cNvPr id="1" name=""/>
        <p:cNvGrpSpPr/>
        <p:nvPr/>
      </p:nvGrpSpPr>
      <p:grpSpPr>
        <a:xfrm>
          <a:off x="0" y="0"/>
          <a:ext cx="0" cy="0"/>
          <a:chOff x="0" y="0"/>
          <a:chExt cx="0" cy="0"/>
        </a:xfrm>
      </p:grpSpPr>
      <p:sp>
        <p:nvSpPr>
          <p:cNvPr id="11" name="Slide Number Placeholder 4"/>
          <p:cNvSpPr>
            <a:spLocks noGrp="1"/>
          </p:cNvSpPr>
          <p:nvPr>
            <p:ph type="sldNum" sz="quarter" idx="4"/>
          </p:nvPr>
        </p:nvSpPr>
        <p:spPr>
          <a:xfrm>
            <a:off x="8549249" y="4774371"/>
            <a:ext cx="450328" cy="273844"/>
          </a:xfrm>
          <a:prstGeom prst="rect">
            <a:avLst/>
          </a:prstGeom>
        </p:spPr>
        <p:txBody>
          <a:bodyPr vert="horz" lIns="91439" tIns="45720" rIns="91439" bIns="45720" rtlCol="0" anchor="ctr"/>
          <a:lstStyle>
            <a:lvl1pPr algn="r">
              <a:defRPr sz="900">
                <a:solidFill>
                  <a:schemeClr val="bg2"/>
                </a:solidFill>
                <a:latin typeface="Verdana"/>
                <a:cs typeface="Verdana"/>
              </a:defRPr>
            </a:lvl1pPr>
          </a:lstStyle>
          <a:p>
            <a:fld id="{81BF0B4E-CE60-AB48-9D7E-4434414A7C38}" type="slidenum">
              <a:rPr lang="en-US" smtClean="0">
                <a:solidFill>
                  <a:srgbClr val="FFFFFF"/>
                </a:solidFill>
              </a:rPr>
              <a:pPr/>
              <a:t>‹#›</a:t>
            </a:fld>
            <a:endParaRPr lang="en-US" dirty="0">
              <a:solidFill>
                <a:srgbClr val="FFFFFF"/>
              </a:solidFill>
            </a:endParaRPr>
          </a:p>
        </p:txBody>
      </p:sp>
      <p:sp>
        <p:nvSpPr>
          <p:cNvPr id="12" name="Title 11"/>
          <p:cNvSpPr>
            <a:spLocks noGrp="1"/>
          </p:cNvSpPr>
          <p:nvPr>
            <p:ph type="title"/>
          </p:nvPr>
        </p:nvSpPr>
        <p:spPr/>
        <p:txBody>
          <a:bodyPr/>
          <a:lstStyle/>
          <a:p>
            <a:r>
              <a:rPr lang="en-US"/>
              <a:t>Click to edit Master title style</a:t>
            </a:r>
          </a:p>
        </p:txBody>
      </p:sp>
      <p:sp>
        <p:nvSpPr>
          <p:cNvPr id="13" name="Text Placeholder 2"/>
          <p:cNvSpPr>
            <a:spLocks noGrp="1"/>
          </p:cNvSpPr>
          <p:nvPr>
            <p:ph idx="1" hasCustomPrompt="1"/>
          </p:nvPr>
        </p:nvSpPr>
        <p:spPr>
          <a:xfrm>
            <a:off x="464790" y="1411433"/>
            <a:ext cx="8242857" cy="3212523"/>
          </a:xfrm>
          <a:prstGeom prst="rect">
            <a:avLst/>
          </a:prstGeom>
        </p:spPr>
        <p:txBody>
          <a:bodyPr vert="horz" lIns="91439" tIns="45720" rIns="91439"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9051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_Default Desig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Texte du titre</a:t>
            </a:r>
          </a:p>
        </p:txBody>
      </p:sp>
      <p:sp>
        <p:nvSpPr>
          <p:cNvPr id="21" name="Shape 21"/>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Shape 22"/>
          <p:cNvSpPr>
            <a:spLocks noGrp="1"/>
          </p:cNvSpPr>
          <p:nvPr>
            <p:ph type="sldNum" sz="quarter" idx="2"/>
          </p:nvPr>
        </p:nvSpPr>
        <p:spPr>
          <a:xfrm>
            <a:off x="4255007" y="4791078"/>
            <a:ext cx="633988" cy="471924"/>
          </a:xfrm>
          <a:prstGeom prst="rect">
            <a:avLst/>
          </a:prstGeom>
        </p:spPr>
        <p:txBody>
          <a:bodyPr/>
          <a:lstStyle>
            <a:lvl1pPr>
              <a:defRPr sz="2400">
                <a:solidFill>
                  <a:srgbClr val="000000"/>
                </a:solidFill>
                <a:uFill>
                  <a:solidFill>
                    <a:srgbClr val="000000"/>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815517931"/>
      </p:ext>
    </p:extLst>
  </p:cSld>
  <p:clrMapOvr>
    <a:masterClrMapping/>
  </p:clrMapOvr>
  <p:transition xmlns:p14="http://schemas.microsoft.com/office/powerpoint/2010/mai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Titre et puces - Gauche copie 36">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6" name="Shape 836"/>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837" name="Shape 837"/>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838" name="Shape 838"/>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4077901482"/>
      </p:ext>
    </p:extLst>
  </p:cSld>
  <p:clrMapOvr>
    <a:masterClrMapping/>
  </p:clrMapOvr>
  <p:transition xmlns:p14="http://schemas.microsoft.com/office/powerpoint/2010/mai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1_Titre et puces - Gauche copie 19">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45" name="Shape 845"/>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846" name="Shape 846"/>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847" name="Shape 847"/>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878964068"/>
      </p:ext>
    </p:extLst>
  </p:cSld>
  <p:clrMapOvr>
    <a:masterClrMapping/>
  </p:clrMapOvr>
  <p:transition xmlns:p14="http://schemas.microsoft.com/office/powerpoint/2010/mai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1_Titre et puces - Gauche copie 2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4" name="Shape 854"/>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855" name="Shape 855"/>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856" name="Shape 856"/>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142716519"/>
      </p:ext>
    </p:extLst>
  </p:cSld>
  <p:clrMapOvr>
    <a:masterClrMapping/>
  </p:clrMapOvr>
  <p:transition xmlns:p14="http://schemas.microsoft.com/office/powerpoint/2010/mai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Titre et puces - Gauche copie 37">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63" name="Shape 863"/>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864" name="Shape 864"/>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865" name="Shape 865"/>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4112814729"/>
      </p:ext>
    </p:extLst>
  </p:cSld>
  <p:clrMapOvr>
    <a:masterClrMapping/>
  </p:clrMapOvr>
  <p:transition xmlns:p14="http://schemas.microsoft.com/office/powerpoint/2010/mai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1_Titre et puces - Gauche copie 2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2" name="Shape 872"/>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873" name="Shape 873"/>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874" name="Shape 874"/>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090034678"/>
      </p:ext>
    </p:extLst>
  </p:cSld>
  <p:clrMapOvr>
    <a:masterClrMapping/>
  </p:clrMapOvr>
  <p:transition xmlns:p14="http://schemas.microsoft.com/office/powerpoint/2010/mai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1_Titre et puces - Gauche copie 2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1" name="Shape 881"/>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882" name="Shape 882"/>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883" name="Shape 883"/>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583349607"/>
      </p:ext>
    </p:extLst>
  </p:cSld>
  <p:clrMapOvr>
    <a:masterClrMapping/>
  </p:clrMapOvr>
  <p:transition xmlns:p14="http://schemas.microsoft.com/office/powerpoint/2010/mai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Titre et puces - Gauche copie 38">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90" name="Shape 890"/>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891" name="Shape 891"/>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892" name="Shape 892"/>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954911069"/>
      </p:ext>
    </p:extLst>
  </p:cSld>
  <p:clrMapOvr>
    <a:masterClrMapping/>
  </p:clrMapOvr>
  <p:transition xmlns:p14="http://schemas.microsoft.com/office/powerpoint/2010/mai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Titre et puces - Gauche copie 39">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99" name="Shape 899"/>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900" name="Shape 900"/>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901" name="Shape 901"/>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4209780713"/>
      </p:ext>
    </p:extLst>
  </p:cSld>
  <p:clrMapOvr>
    <a:masterClrMapping/>
  </p:clrMapOvr>
  <p:transition xmlns:p14="http://schemas.microsoft.com/office/powerpoint/2010/mai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re et puces - Gauche copie 4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08" name="Shape 908"/>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909" name="Shape 909"/>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910" name="Shape 910"/>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713342703"/>
      </p:ext>
    </p:extLst>
  </p:cSld>
  <p:clrMapOvr>
    <a:masterClrMapping/>
  </p:clrMapOvr>
  <p:transition xmlns:p14="http://schemas.microsoft.com/office/powerpoint/2010/mai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Titre et puces - Gauche copie 4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17" name="Shape 917"/>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918" name="Shape 918"/>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919" name="Shape 919"/>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839966580"/>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Texte du titre</a:t>
            </a:r>
          </a:p>
        </p:txBody>
      </p:sp>
      <p:sp>
        <p:nvSpPr>
          <p:cNvPr id="30" name="Shape 30"/>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1" name="Shape 31"/>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443730337"/>
      </p:ext>
    </p:extLst>
  </p:cSld>
  <p:clrMapOvr>
    <a:masterClrMapping/>
  </p:clrMapOvr>
  <p:transition xmlns:p14="http://schemas.microsoft.com/office/powerpoint/2010/mai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1_Titre et puces - Gauche copie 2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6" name="Shape 926"/>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927" name="Shape 927"/>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928" name="Shape 928"/>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601979279"/>
      </p:ext>
    </p:extLst>
  </p:cSld>
  <p:clrMapOvr>
    <a:masterClrMapping/>
  </p:clrMapOvr>
  <p:transition xmlns:p14="http://schemas.microsoft.com/office/powerpoint/2010/mai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1_Titre et puces - Gauche copie 2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5" name="Shape 935"/>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936" name="Shape 936"/>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937" name="Shape 937"/>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914265988"/>
      </p:ext>
    </p:extLst>
  </p:cSld>
  <p:clrMapOvr>
    <a:masterClrMapping/>
  </p:clrMapOvr>
  <p:transition xmlns:p14="http://schemas.microsoft.com/office/powerpoint/2010/mai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Titre et puces - Gauche copie 4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44" name="Shape 944"/>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945" name="Shape 945"/>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946" name="Shape 946"/>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614354561"/>
      </p:ext>
    </p:extLst>
  </p:cSld>
  <p:clrMapOvr>
    <a:masterClrMapping/>
  </p:clrMapOvr>
  <p:transition xmlns:p14="http://schemas.microsoft.com/office/powerpoint/2010/mai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Titre et puces - Gauche copie 4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3" name="Shape 953"/>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954" name="Shape 954"/>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955" name="Shape 955"/>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353654665"/>
      </p:ext>
    </p:extLst>
  </p:cSld>
  <p:clrMapOvr>
    <a:masterClrMapping/>
  </p:clrMapOvr>
  <p:transition xmlns:p14="http://schemas.microsoft.com/office/powerpoint/2010/mai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Fireball - No Graphics">
    <p:bg>
      <p:bgPr>
        <a:solidFill>
          <a:srgbClr val="000000"/>
        </a:solidFill>
        <a:effectLst/>
      </p:bgPr>
    </p:bg>
    <p:spTree>
      <p:nvGrpSpPr>
        <p:cNvPr id="1" name=""/>
        <p:cNvGrpSpPr/>
        <p:nvPr/>
      </p:nvGrpSpPr>
      <p:grpSpPr>
        <a:xfrm>
          <a:off x="0" y="0"/>
          <a:ext cx="0" cy="0"/>
          <a:chOff x="0" y="0"/>
          <a:chExt cx="0" cy="0"/>
        </a:xfrm>
      </p:grpSpPr>
      <p:sp>
        <p:nvSpPr>
          <p:cNvPr id="962" name="Shape 962"/>
          <p:cNvSpPr>
            <a:spLocks noGrp="1"/>
          </p:cNvSpPr>
          <p:nvPr>
            <p:ph type="title"/>
          </p:nvPr>
        </p:nvSpPr>
        <p:spPr>
          <a:xfrm>
            <a:off x="685800" y="0"/>
            <a:ext cx="7772400" cy="1143000"/>
          </a:xfrm>
          <a:prstGeom prst="rect">
            <a:avLst/>
          </a:prstGeom>
        </p:spPr>
        <p:txBody>
          <a:bodyPr anchor="b"/>
          <a:lstStyle>
            <a:lvl1pPr marL="41275" marR="41275" algn="r">
              <a:defRPr sz="44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963" name="Shape 963"/>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sz="3200">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sz="2800">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964" name="Shape 964"/>
          <p:cNvSpPr>
            <a:spLocks noGrp="1"/>
          </p:cNvSpPr>
          <p:nvPr>
            <p:ph type="sldNum" sz="quarter" idx="2"/>
          </p:nvPr>
        </p:nvSpPr>
        <p:spPr>
          <a:xfrm>
            <a:off x="4341268" y="4791078"/>
            <a:ext cx="461464" cy="471924"/>
          </a:xfrm>
          <a:prstGeom prst="rect">
            <a:avLst/>
          </a:prstGeom>
        </p:spPr>
        <p:txBody>
          <a:bodyPr/>
          <a:lstStyle>
            <a:lvl1pPr>
              <a:defRPr sz="2400">
                <a:solidFill>
                  <a:srgbClr val="FFFED5"/>
                </a:solidFill>
                <a:uFill>
                  <a:solidFill>
                    <a:srgbClr val="FFFED5"/>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123020749"/>
      </p:ext>
    </p:extLst>
  </p:cSld>
  <p:clrMapOvr>
    <a:masterClrMapping/>
  </p:clrMapOvr>
  <p:transition xmlns:p14="http://schemas.microsoft.com/office/powerpoint/2010/mai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Default - Title Only copie 1">
    <p:bg>
      <p:bgPr>
        <a:solidFill>
          <a:srgbClr val="FFFFFF"/>
        </a:solidFill>
        <a:effectLst/>
      </p:bgPr>
    </p:bg>
    <p:spTree>
      <p:nvGrpSpPr>
        <p:cNvPr id="1" name=""/>
        <p:cNvGrpSpPr/>
        <p:nvPr/>
      </p:nvGrpSpPr>
      <p:grpSpPr>
        <a:xfrm>
          <a:off x="0" y="0"/>
          <a:ext cx="0" cy="0"/>
          <a:chOff x="0" y="0"/>
          <a:chExt cx="0" cy="0"/>
        </a:xfrm>
      </p:grpSpPr>
      <p:pic>
        <p:nvPicPr>
          <p:cNvPr id="971" name="image3.jpg"/>
          <p:cNvPicPr>
            <a:picLocks noChangeAspect="1"/>
          </p:cNvPicPr>
          <p:nvPr/>
        </p:nvPicPr>
        <p:blipFill>
          <a:blip r:embed="rId2">
            <a:extLst/>
          </a:blip>
          <a:stretch>
            <a:fillRect/>
          </a:stretch>
        </p:blipFill>
        <p:spPr>
          <a:xfrm>
            <a:off x="0" y="0"/>
            <a:ext cx="9144000" cy="5143500"/>
          </a:xfrm>
          <a:prstGeom prst="rect">
            <a:avLst/>
          </a:prstGeom>
          <a:ln w="12700">
            <a:miter lim="400000"/>
          </a:ln>
        </p:spPr>
      </p:pic>
      <p:sp>
        <p:nvSpPr>
          <p:cNvPr id="972" name="Shape 972"/>
          <p:cNvSpPr>
            <a:spLocks noGrp="1"/>
          </p:cNvSpPr>
          <p:nvPr>
            <p:ph type="title"/>
          </p:nvPr>
        </p:nvSpPr>
        <p:spPr>
          <a:xfrm>
            <a:off x="457200" y="12"/>
            <a:ext cx="8229600" cy="1031083"/>
          </a:xfrm>
          <a:prstGeom prst="rect">
            <a:avLst/>
          </a:prstGeom>
        </p:spPr>
        <p:txBody>
          <a:bodyPr lIns="38100" tIns="38100" rIns="38100" bIns="38100"/>
          <a:lstStyle>
            <a:lvl1pPr marL="0" marR="0">
              <a:defRPr b="0">
                <a:solidFill>
                  <a:srgbClr val="9A224A"/>
                </a:solidFill>
                <a:uFill>
                  <a:solidFill>
                    <a:srgbClr val="9A224A"/>
                  </a:solidFill>
                </a:uFill>
              </a:defRPr>
            </a:lvl1pPr>
          </a:lstStyle>
          <a:p>
            <a:r>
              <a:t>Texte du titre</a:t>
            </a:r>
          </a:p>
        </p:txBody>
      </p:sp>
      <p:sp>
        <p:nvSpPr>
          <p:cNvPr id="973" name="Shape 973"/>
          <p:cNvSpPr>
            <a:spLocks noGrp="1"/>
          </p:cNvSpPr>
          <p:nvPr>
            <p:ph type="sldNum" sz="quarter" idx="2"/>
          </p:nvPr>
        </p:nvSpPr>
        <p:spPr>
          <a:xfrm>
            <a:off x="8211332" y="4848237"/>
            <a:ext cx="475491" cy="353943"/>
          </a:xfrm>
          <a:prstGeom prst="rect">
            <a:avLst/>
          </a:prstGeom>
          <a:ln w="9525">
            <a:round/>
          </a:ln>
        </p:spPr>
        <p:txBody>
          <a:bodyPr lIns="38100" tIns="38100" rIns="38100" bIns="38100"/>
          <a:lstStyle>
            <a:lvl1pPr algn="r" defTabSz="914372">
              <a:defRPr>
                <a:solidFill>
                  <a:srgbClr val="002778"/>
                </a:solidFill>
                <a:uFill>
                  <a:solidFill>
                    <a:srgbClr val="002778"/>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591497636"/>
      </p:ext>
    </p:extLst>
  </p:cSld>
  <p:clrMapOvr>
    <a:masterClrMapping/>
  </p:clrMapOvr>
  <p:transition xmlns:p14="http://schemas.microsoft.com/office/powerpoint/2010/mai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6_Fireball copie 2">
    <p:bg>
      <p:bgPr>
        <a:solidFill>
          <a:srgbClr val="000000"/>
        </a:solidFill>
        <a:effectLst/>
      </p:bgPr>
    </p:bg>
    <p:spTree>
      <p:nvGrpSpPr>
        <p:cNvPr id="1" name=""/>
        <p:cNvGrpSpPr/>
        <p:nvPr/>
      </p:nvGrpSpPr>
      <p:grpSpPr>
        <a:xfrm>
          <a:off x="0" y="0"/>
          <a:ext cx="0" cy="0"/>
          <a:chOff x="0" y="0"/>
          <a:chExt cx="0" cy="0"/>
        </a:xfrm>
      </p:grpSpPr>
      <p:sp>
        <p:nvSpPr>
          <p:cNvPr id="980" name="Shape 980"/>
          <p:cNvSpPr>
            <a:spLocks noGrp="1"/>
          </p:cNvSpPr>
          <p:nvPr>
            <p:ph type="title"/>
          </p:nvPr>
        </p:nvSpPr>
        <p:spPr>
          <a:xfrm>
            <a:off x="685800" y="0"/>
            <a:ext cx="7772400" cy="1143000"/>
          </a:xfrm>
          <a:prstGeom prst="rect">
            <a:avLst/>
          </a:prstGeom>
        </p:spPr>
        <p:txBody>
          <a:bodyPr anchor="b"/>
          <a:lstStyle>
            <a:lvl1pPr marL="41275" marR="41275" algn="r">
              <a:defRPr sz="40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981" name="Shape 981"/>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sz="2400">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0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6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6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982" name="Shape 982"/>
          <p:cNvSpPr>
            <a:spLocks noGrp="1"/>
          </p:cNvSpPr>
          <p:nvPr>
            <p:ph type="sldNum" sz="quarter" idx="2"/>
          </p:nvPr>
        </p:nvSpPr>
        <p:spPr>
          <a:xfrm>
            <a:off x="7368207" y="4778978"/>
            <a:ext cx="274996" cy="271869"/>
          </a:xfrm>
          <a:prstGeom prst="rect">
            <a:avLst/>
          </a:prstGeom>
        </p:spPr>
        <p:txBody>
          <a:bodyPr anchor="ctr"/>
          <a:lstStyle>
            <a:lvl1pPr>
              <a:defRPr sz="1100">
                <a:solidFill>
                  <a:srgbClr val="FFFED5"/>
                </a:solidFill>
                <a:uFill>
                  <a:solidFill>
                    <a:srgbClr val="FFFED5"/>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305524837"/>
      </p:ext>
    </p:extLst>
  </p:cSld>
  <p:clrMapOvr>
    <a:masterClrMapping/>
  </p:clrMapOvr>
  <p:transition xmlns:p14="http://schemas.microsoft.com/office/powerpoint/2010/mai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12_Fireball copie 2">
    <p:bg>
      <p:bgPr>
        <a:solidFill>
          <a:srgbClr val="000000"/>
        </a:solidFill>
        <a:effectLst/>
      </p:bgPr>
    </p:bg>
    <p:spTree>
      <p:nvGrpSpPr>
        <p:cNvPr id="1" name=""/>
        <p:cNvGrpSpPr/>
        <p:nvPr/>
      </p:nvGrpSpPr>
      <p:grpSpPr>
        <a:xfrm>
          <a:off x="0" y="0"/>
          <a:ext cx="0" cy="0"/>
          <a:chOff x="0" y="0"/>
          <a:chExt cx="0" cy="0"/>
        </a:xfrm>
      </p:grpSpPr>
      <p:sp>
        <p:nvSpPr>
          <p:cNvPr id="989" name="Shape 989"/>
          <p:cNvSpPr>
            <a:spLocks noGrp="1"/>
          </p:cNvSpPr>
          <p:nvPr>
            <p:ph type="title"/>
          </p:nvPr>
        </p:nvSpPr>
        <p:spPr>
          <a:xfrm>
            <a:off x="685800" y="0"/>
            <a:ext cx="7772400" cy="1143000"/>
          </a:xfrm>
          <a:prstGeom prst="rect">
            <a:avLst/>
          </a:prstGeom>
        </p:spPr>
        <p:txBody>
          <a:bodyPr anchor="b"/>
          <a:lstStyle>
            <a:lvl1pPr marL="41275" marR="41275" algn="r">
              <a:defRPr sz="40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990" name="Shape 990"/>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sz="2400">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0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6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6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991" name="Shape 991"/>
          <p:cNvSpPr>
            <a:spLocks noGrp="1"/>
          </p:cNvSpPr>
          <p:nvPr>
            <p:ph type="sldNum" sz="quarter" idx="2"/>
          </p:nvPr>
        </p:nvSpPr>
        <p:spPr>
          <a:xfrm>
            <a:off x="7368207" y="4778978"/>
            <a:ext cx="274996" cy="271869"/>
          </a:xfrm>
          <a:prstGeom prst="rect">
            <a:avLst/>
          </a:prstGeom>
        </p:spPr>
        <p:txBody>
          <a:bodyPr anchor="ctr"/>
          <a:lstStyle>
            <a:lvl1pPr>
              <a:defRPr sz="1100">
                <a:solidFill>
                  <a:srgbClr val="FFFED5"/>
                </a:solidFill>
                <a:uFill>
                  <a:solidFill>
                    <a:srgbClr val="FFFED5"/>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838488799"/>
      </p:ext>
    </p:extLst>
  </p:cSld>
  <p:clrMapOvr>
    <a:masterClrMapping/>
  </p:clrMapOvr>
  <p:transition xmlns:p14="http://schemas.microsoft.com/office/powerpoint/2010/mai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Titre et sous-titre copi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98" name="Shape 998"/>
          <p:cNvSpPr>
            <a:spLocks noGrp="1"/>
          </p:cNvSpPr>
          <p:nvPr>
            <p:ph type="title"/>
          </p:nvPr>
        </p:nvSpPr>
        <p:spPr>
          <a:xfrm>
            <a:off x="647700" y="962027"/>
            <a:ext cx="7861300" cy="1609725"/>
          </a:xfrm>
          <a:prstGeom prst="rect">
            <a:avLst/>
          </a:prstGeom>
          <a:effectLst>
            <a:outerShdw blurRad="25400" dist="25400" dir="18900000" rotWithShape="0">
              <a:srgbClr val="000000">
                <a:alpha val="75000"/>
              </a:srgbClr>
            </a:outerShdw>
          </a:effectLst>
        </p:spPr>
        <p:txBody>
          <a:bodyPr anchor="b"/>
          <a:lstStyle>
            <a:lvl1pPr marL="0" marR="0" algn="ctr" defTabSz="317490">
              <a:defRPr sz="4400" b="0">
                <a:solidFill>
                  <a:srgbClr val="FFFFFF"/>
                </a:solidFill>
                <a:uFillTx/>
                <a:latin typeface="Monaco"/>
                <a:ea typeface="Monaco"/>
                <a:cs typeface="Monaco"/>
                <a:sym typeface="Monaco"/>
              </a:defRPr>
            </a:lvl1pPr>
          </a:lstStyle>
          <a:p>
            <a:r>
              <a:t>Texte du titre</a:t>
            </a:r>
          </a:p>
        </p:txBody>
      </p:sp>
      <p:sp>
        <p:nvSpPr>
          <p:cNvPr id="999" name="Shape 999"/>
          <p:cNvSpPr>
            <a:spLocks noGrp="1"/>
          </p:cNvSpPr>
          <p:nvPr>
            <p:ph type="body" sz="quarter" idx="1"/>
          </p:nvPr>
        </p:nvSpPr>
        <p:spPr>
          <a:xfrm>
            <a:off x="647700" y="2647950"/>
            <a:ext cx="7861300" cy="666750"/>
          </a:xfrm>
          <a:prstGeom prst="rect">
            <a:avLst/>
          </a:prstGeom>
          <a:effectLst>
            <a:outerShdw blurRad="25400" dist="25400" dir="18900000" rotWithShape="0">
              <a:srgbClr val="000000">
                <a:alpha val="75000"/>
              </a:srgbClr>
            </a:outerShdw>
          </a:effectLst>
        </p:spPr>
        <p:txBody>
          <a:bodyPr/>
          <a:lstStyle>
            <a:lvl1pPr marL="0" marR="0" indent="0" algn="ctr" defTabSz="317490">
              <a:lnSpc>
                <a:spcPct val="100000"/>
              </a:lnSpc>
              <a:spcBef>
                <a:spcPts val="0"/>
              </a:spcBef>
              <a:buClrTx/>
              <a:buSzTx/>
              <a:buFontTx/>
              <a:buNone/>
              <a:defRPr sz="2000">
                <a:uFillTx/>
                <a:latin typeface="Monaco"/>
                <a:ea typeface="Monaco"/>
                <a:cs typeface="Monaco"/>
                <a:sym typeface="Monaco"/>
              </a:defRPr>
            </a:lvl1pPr>
            <a:lvl2pPr marL="0" marR="0" indent="0" algn="ctr" defTabSz="317490">
              <a:lnSpc>
                <a:spcPct val="100000"/>
              </a:lnSpc>
              <a:spcBef>
                <a:spcPts val="0"/>
              </a:spcBef>
              <a:buClrTx/>
              <a:buSzTx/>
              <a:buFontTx/>
              <a:buNone/>
              <a:defRPr sz="2000">
                <a:uFillTx/>
                <a:latin typeface="Monaco"/>
                <a:ea typeface="Monaco"/>
                <a:cs typeface="Monaco"/>
                <a:sym typeface="Monaco"/>
              </a:defRPr>
            </a:lvl2pPr>
            <a:lvl3pPr marL="0" marR="0" indent="0" algn="ctr" defTabSz="317490">
              <a:lnSpc>
                <a:spcPct val="100000"/>
              </a:lnSpc>
              <a:spcBef>
                <a:spcPts val="0"/>
              </a:spcBef>
              <a:buClrTx/>
              <a:buSzTx/>
              <a:buFontTx/>
              <a:buNone/>
              <a:defRPr sz="2000">
                <a:uFillTx/>
                <a:latin typeface="Monaco"/>
                <a:ea typeface="Monaco"/>
                <a:cs typeface="Monaco"/>
                <a:sym typeface="Monaco"/>
              </a:defRPr>
            </a:lvl3pPr>
            <a:lvl4pPr marL="0" marR="0" indent="0" algn="ctr" defTabSz="317490">
              <a:lnSpc>
                <a:spcPct val="100000"/>
              </a:lnSpc>
              <a:spcBef>
                <a:spcPts val="0"/>
              </a:spcBef>
              <a:buSzTx/>
              <a:buNone/>
              <a:defRPr>
                <a:uFillTx/>
                <a:latin typeface="Monaco"/>
                <a:ea typeface="Monaco"/>
                <a:cs typeface="Monaco"/>
                <a:sym typeface="Monaco"/>
              </a:defRPr>
            </a:lvl4pPr>
            <a:lvl5pPr marL="0" marR="0" indent="0" algn="ctr" defTabSz="317490">
              <a:lnSpc>
                <a:spcPct val="100000"/>
              </a:lnSpc>
              <a:spcBef>
                <a:spcPts val="0"/>
              </a:spcBef>
              <a:buSzTx/>
              <a:buNone/>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000" name="Shape 1000"/>
          <p:cNvSpPr>
            <a:spLocks noGrp="1"/>
          </p:cNvSpPr>
          <p:nvPr>
            <p:ph type="sldNum" sz="quarter" idx="2"/>
          </p:nvPr>
        </p:nvSpPr>
        <p:spPr>
          <a:xfrm>
            <a:off x="4413775" y="4943477"/>
            <a:ext cx="310375" cy="241092"/>
          </a:xfrm>
          <a:prstGeom prst="rect">
            <a:avLst/>
          </a:prstGeom>
        </p:spPr>
        <p:txBody>
          <a:bodyPr/>
          <a:lstStyle>
            <a:lvl1pPr defTabSz="317490">
              <a:defRPr sz="9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117225749"/>
      </p:ext>
    </p:extLst>
  </p:cSld>
  <p:clrMapOvr>
    <a:masterClrMapping/>
  </p:clrMapOvr>
  <p:transition xmlns:p14="http://schemas.microsoft.com/office/powerpoint/2010/mai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Internal branded PowerPoint template finalv2 copie">
    <p:bg>
      <p:bgPr>
        <a:solidFill>
          <a:srgbClr val="FFFFFF"/>
        </a:solidFill>
        <a:effectLst/>
      </p:bgPr>
    </p:bg>
    <p:spTree>
      <p:nvGrpSpPr>
        <p:cNvPr id="1" name=""/>
        <p:cNvGrpSpPr/>
        <p:nvPr/>
      </p:nvGrpSpPr>
      <p:grpSpPr>
        <a:xfrm>
          <a:off x="0" y="0"/>
          <a:ext cx="0" cy="0"/>
          <a:chOff x="0" y="0"/>
          <a:chExt cx="0" cy="0"/>
        </a:xfrm>
      </p:grpSpPr>
      <p:pic>
        <p:nvPicPr>
          <p:cNvPr id="1007" name="image.png"/>
          <p:cNvPicPr>
            <a:picLocks/>
          </p:cNvPicPr>
          <p:nvPr/>
        </p:nvPicPr>
        <p:blipFill>
          <a:blip r:embed="rId2">
            <a:extLst/>
          </a:blip>
          <a:stretch>
            <a:fillRect/>
          </a:stretch>
        </p:blipFill>
        <p:spPr>
          <a:xfrm>
            <a:off x="542925" y="169078"/>
            <a:ext cx="8010526" cy="777479"/>
          </a:xfrm>
          <a:prstGeom prst="rect">
            <a:avLst/>
          </a:prstGeom>
          <a:ln w="12700">
            <a:miter lim="400000"/>
          </a:ln>
        </p:spPr>
      </p:pic>
      <p:sp>
        <p:nvSpPr>
          <p:cNvPr id="1008" name="Shape 1008"/>
          <p:cNvSpPr>
            <a:spLocks noGrp="1"/>
          </p:cNvSpPr>
          <p:nvPr>
            <p:ph type="title"/>
          </p:nvPr>
        </p:nvSpPr>
        <p:spPr>
          <a:xfrm>
            <a:off x="644525" y="0"/>
            <a:ext cx="7778750" cy="1104900"/>
          </a:xfrm>
          <a:prstGeom prst="rect">
            <a:avLst/>
          </a:prstGeom>
        </p:spPr>
        <p:txBody>
          <a:bodyPr lIns="0" tIns="0" rIns="0" bIns="0"/>
          <a:lstStyle>
            <a:lvl1pPr marL="0" marR="0" defTabSz="981043">
              <a:lnSpc>
                <a:spcPct val="90000"/>
              </a:lnSpc>
              <a:spcBef>
                <a:spcPts val="500"/>
              </a:spcBef>
              <a:defRPr>
                <a:solidFill>
                  <a:srgbClr val="FFFFFF"/>
                </a:solidFill>
                <a:uFill>
                  <a:solidFill>
                    <a:srgbClr val="FFFFFF"/>
                  </a:solidFill>
                </a:uFill>
              </a:defRPr>
            </a:lvl1pPr>
          </a:lstStyle>
          <a:p>
            <a:r>
              <a:t>Texte du titre</a:t>
            </a:r>
          </a:p>
        </p:txBody>
      </p:sp>
      <p:sp>
        <p:nvSpPr>
          <p:cNvPr id="1009" name="Shape 1009"/>
          <p:cNvSpPr>
            <a:spLocks noGrp="1"/>
          </p:cNvSpPr>
          <p:nvPr>
            <p:ph type="body" idx="1"/>
          </p:nvPr>
        </p:nvSpPr>
        <p:spPr>
          <a:xfrm>
            <a:off x="669925" y="1120379"/>
            <a:ext cx="7875588" cy="4023123"/>
          </a:xfrm>
          <a:prstGeom prst="rect">
            <a:avLst/>
          </a:prstGeom>
        </p:spPr>
        <p:txBody>
          <a:bodyPr lIns="0" tIns="0" rIns="0" bIns="0"/>
          <a:lstStyle>
            <a:lvl1pPr marL="287329" marR="0" indent="-287329" defTabSz="981043">
              <a:lnSpc>
                <a:spcPct val="100000"/>
              </a:lnSpc>
              <a:spcBef>
                <a:spcPts val="300"/>
              </a:spcBef>
              <a:buClr>
                <a:srgbClr val="9C1748"/>
              </a:buClr>
              <a:buFont typeface="Verdana"/>
              <a:buChar char="•"/>
              <a:defRPr sz="1800">
                <a:solidFill>
                  <a:srgbClr val="002778"/>
                </a:solidFill>
                <a:uFill>
                  <a:solidFill>
                    <a:srgbClr val="002778"/>
                  </a:solidFill>
                </a:uFill>
              </a:defRPr>
            </a:lvl1pPr>
            <a:lvl2pPr marL="738163" marR="0" indent="-269867" defTabSz="981043">
              <a:lnSpc>
                <a:spcPct val="100000"/>
              </a:lnSpc>
              <a:spcBef>
                <a:spcPts val="300"/>
              </a:spcBef>
              <a:buClr>
                <a:srgbClr val="002778"/>
              </a:buClr>
              <a:buSzPct val="100000"/>
              <a:buFont typeface="Verdana"/>
              <a:buChar char="•"/>
              <a:defRPr sz="1600">
                <a:solidFill>
                  <a:srgbClr val="002778"/>
                </a:solidFill>
                <a:uFill>
                  <a:solidFill>
                    <a:srgbClr val="002778"/>
                  </a:solidFill>
                </a:uFill>
              </a:defRPr>
            </a:lvl2pPr>
            <a:lvl3pPr marL="1227097" marR="0" indent="-274629" defTabSz="981043">
              <a:lnSpc>
                <a:spcPct val="100000"/>
              </a:lnSpc>
              <a:spcBef>
                <a:spcPts val="200"/>
              </a:spcBef>
              <a:buClr>
                <a:srgbClr val="00C4FF"/>
              </a:buClr>
              <a:buSzPct val="100000"/>
              <a:buFont typeface="Verdana"/>
              <a:buChar char="•"/>
              <a:defRPr sz="1400">
                <a:solidFill>
                  <a:srgbClr val="002778"/>
                </a:solidFill>
                <a:uFill>
                  <a:solidFill>
                    <a:srgbClr val="002778"/>
                  </a:solidFill>
                </a:uFill>
              </a:defRPr>
            </a:lvl3pPr>
            <a:lvl4pPr marL="1708094" marR="0" indent="-293677" defTabSz="981043">
              <a:lnSpc>
                <a:spcPct val="100000"/>
              </a:lnSpc>
              <a:spcBef>
                <a:spcPts val="200"/>
              </a:spcBef>
              <a:buClr>
                <a:srgbClr val="9EB2D6"/>
              </a:buClr>
              <a:buFont typeface="Verdana"/>
              <a:buChar char="•"/>
              <a:defRPr sz="1200">
                <a:solidFill>
                  <a:srgbClr val="002778"/>
                </a:solidFill>
                <a:uFill>
                  <a:solidFill>
                    <a:srgbClr val="002778"/>
                  </a:solidFill>
                </a:uFill>
              </a:defRPr>
            </a:lvl4pPr>
            <a:lvl5pPr marL="2176392" marR="0" indent="-303204" defTabSz="981043">
              <a:lnSpc>
                <a:spcPct val="100000"/>
              </a:lnSpc>
              <a:spcBef>
                <a:spcPts val="200"/>
              </a:spcBef>
              <a:buClr>
                <a:srgbClr val="F0D6E1"/>
              </a:buClr>
              <a:buFont typeface="Verdana"/>
              <a:buChar char="•"/>
              <a:defRPr sz="1200">
                <a:solidFill>
                  <a:srgbClr val="002778"/>
                </a:solidFill>
                <a:uFill>
                  <a:solidFill>
                    <a:srgbClr val="002778"/>
                  </a:solidFill>
                </a:uFill>
              </a:defRPr>
            </a:lvl5pPr>
          </a:lstStyle>
          <a:p>
            <a:r>
              <a:t>Texte niveau 1</a:t>
            </a:r>
          </a:p>
          <a:p>
            <a:pPr lvl="1"/>
            <a:r>
              <a:t>Texte niveau 2</a:t>
            </a:r>
          </a:p>
          <a:p>
            <a:pPr lvl="2"/>
            <a:r>
              <a:t>Texte niveau 3</a:t>
            </a:r>
          </a:p>
          <a:p>
            <a:pPr lvl="3"/>
            <a:r>
              <a:t>Texte niveau 4</a:t>
            </a:r>
          </a:p>
          <a:p>
            <a:pPr lvl="4"/>
            <a:r>
              <a:t>Texte niveau 5</a:t>
            </a:r>
          </a:p>
        </p:txBody>
      </p:sp>
      <p:sp>
        <p:nvSpPr>
          <p:cNvPr id="1010" name="Shape 1010"/>
          <p:cNvSpPr>
            <a:spLocks noGrp="1"/>
          </p:cNvSpPr>
          <p:nvPr>
            <p:ph type="sldNum" sz="quarter" idx="2"/>
          </p:nvPr>
        </p:nvSpPr>
        <p:spPr>
          <a:xfrm>
            <a:off x="4365726" y="4791075"/>
            <a:ext cx="412573" cy="318036"/>
          </a:xfrm>
          <a:prstGeom prst="rect">
            <a:avLst/>
          </a:prstGeom>
        </p:spPr>
        <p:txBody>
          <a:bodyPr/>
          <a:lstStyle>
            <a:lvl1pPr>
              <a:defRPr sz="1400">
                <a:solidFill>
                  <a:srgbClr val="002778"/>
                </a:solidFill>
                <a:uFill>
                  <a:solidFill>
                    <a:srgbClr val="002778"/>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2243556248"/>
      </p:ext>
    </p:extLst>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puces - Gauch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Shape 38"/>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39" name="Shape 39"/>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40" name="Shape 40"/>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849052147"/>
      </p:ext>
    </p:extLst>
  </p:cSld>
  <p:clrMapOvr>
    <a:masterClrMapping/>
  </p:clrMapOvr>
  <p:transition xmlns:p14="http://schemas.microsoft.com/office/powerpoint/2010/mai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re et sous-titre copie 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7" name="Shape 1017"/>
          <p:cNvSpPr>
            <a:spLocks noGrp="1"/>
          </p:cNvSpPr>
          <p:nvPr>
            <p:ph type="title"/>
          </p:nvPr>
        </p:nvSpPr>
        <p:spPr>
          <a:xfrm>
            <a:off x="647700" y="962027"/>
            <a:ext cx="7861300" cy="1609725"/>
          </a:xfrm>
          <a:prstGeom prst="rect">
            <a:avLst/>
          </a:prstGeom>
          <a:effectLst>
            <a:outerShdw blurRad="25400" dist="25400" dir="18900000" rotWithShape="0">
              <a:srgbClr val="000000">
                <a:alpha val="75000"/>
              </a:srgbClr>
            </a:outerShdw>
          </a:effectLst>
        </p:spPr>
        <p:txBody>
          <a:bodyPr anchor="b"/>
          <a:lstStyle>
            <a:lvl1pPr marL="0" marR="0" algn="ctr" defTabSz="317490">
              <a:defRPr sz="4400" b="0">
                <a:solidFill>
                  <a:srgbClr val="FFFFFF"/>
                </a:solidFill>
                <a:uFillTx/>
                <a:latin typeface="Monaco"/>
                <a:ea typeface="Monaco"/>
                <a:cs typeface="Monaco"/>
                <a:sym typeface="Monaco"/>
              </a:defRPr>
            </a:lvl1pPr>
          </a:lstStyle>
          <a:p>
            <a:r>
              <a:t>Texte du titre</a:t>
            </a:r>
          </a:p>
        </p:txBody>
      </p:sp>
      <p:sp>
        <p:nvSpPr>
          <p:cNvPr id="1018" name="Shape 1018"/>
          <p:cNvSpPr>
            <a:spLocks noGrp="1"/>
          </p:cNvSpPr>
          <p:nvPr>
            <p:ph type="body" sz="quarter" idx="1"/>
          </p:nvPr>
        </p:nvSpPr>
        <p:spPr>
          <a:xfrm>
            <a:off x="647700" y="2647950"/>
            <a:ext cx="7861300" cy="666750"/>
          </a:xfrm>
          <a:prstGeom prst="rect">
            <a:avLst/>
          </a:prstGeom>
          <a:effectLst>
            <a:outerShdw blurRad="25400" dist="25400" dir="18900000" rotWithShape="0">
              <a:srgbClr val="000000">
                <a:alpha val="75000"/>
              </a:srgbClr>
            </a:outerShdw>
          </a:effectLst>
        </p:spPr>
        <p:txBody>
          <a:bodyPr/>
          <a:lstStyle>
            <a:lvl1pPr marL="0" marR="0" indent="0" algn="ctr" defTabSz="317490">
              <a:lnSpc>
                <a:spcPct val="100000"/>
              </a:lnSpc>
              <a:spcBef>
                <a:spcPts val="0"/>
              </a:spcBef>
              <a:buClrTx/>
              <a:buSzTx/>
              <a:buFontTx/>
              <a:buNone/>
              <a:defRPr sz="2000">
                <a:uFillTx/>
                <a:latin typeface="Monaco"/>
                <a:ea typeface="Monaco"/>
                <a:cs typeface="Monaco"/>
                <a:sym typeface="Monaco"/>
              </a:defRPr>
            </a:lvl1pPr>
            <a:lvl2pPr marL="0" marR="0" indent="0" algn="ctr" defTabSz="317490">
              <a:lnSpc>
                <a:spcPct val="100000"/>
              </a:lnSpc>
              <a:spcBef>
                <a:spcPts val="0"/>
              </a:spcBef>
              <a:buClrTx/>
              <a:buSzTx/>
              <a:buFontTx/>
              <a:buNone/>
              <a:defRPr sz="2000">
                <a:uFillTx/>
                <a:latin typeface="Monaco"/>
                <a:ea typeface="Monaco"/>
                <a:cs typeface="Monaco"/>
                <a:sym typeface="Monaco"/>
              </a:defRPr>
            </a:lvl2pPr>
            <a:lvl3pPr marL="0" marR="0" indent="0" algn="ctr" defTabSz="317490">
              <a:lnSpc>
                <a:spcPct val="100000"/>
              </a:lnSpc>
              <a:spcBef>
                <a:spcPts val="0"/>
              </a:spcBef>
              <a:buClrTx/>
              <a:buSzTx/>
              <a:buFontTx/>
              <a:buNone/>
              <a:defRPr sz="2000">
                <a:uFillTx/>
                <a:latin typeface="Monaco"/>
                <a:ea typeface="Monaco"/>
                <a:cs typeface="Monaco"/>
                <a:sym typeface="Monaco"/>
              </a:defRPr>
            </a:lvl3pPr>
            <a:lvl4pPr marL="0" marR="0" indent="0" algn="ctr" defTabSz="317490">
              <a:lnSpc>
                <a:spcPct val="100000"/>
              </a:lnSpc>
              <a:spcBef>
                <a:spcPts val="0"/>
              </a:spcBef>
              <a:buSzTx/>
              <a:buNone/>
              <a:defRPr>
                <a:uFillTx/>
                <a:latin typeface="Monaco"/>
                <a:ea typeface="Monaco"/>
                <a:cs typeface="Monaco"/>
                <a:sym typeface="Monaco"/>
              </a:defRPr>
            </a:lvl4pPr>
            <a:lvl5pPr marL="0" marR="0" indent="0" algn="ctr" defTabSz="317490">
              <a:lnSpc>
                <a:spcPct val="100000"/>
              </a:lnSpc>
              <a:spcBef>
                <a:spcPts val="0"/>
              </a:spcBef>
              <a:buSzTx/>
              <a:buNone/>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019" name="Shape 1019"/>
          <p:cNvSpPr>
            <a:spLocks noGrp="1"/>
          </p:cNvSpPr>
          <p:nvPr>
            <p:ph type="sldNum" sz="quarter" idx="2"/>
          </p:nvPr>
        </p:nvSpPr>
        <p:spPr>
          <a:xfrm>
            <a:off x="4413775" y="4943477"/>
            <a:ext cx="310375" cy="241092"/>
          </a:xfrm>
          <a:prstGeom prst="rect">
            <a:avLst/>
          </a:prstGeom>
        </p:spPr>
        <p:txBody>
          <a:bodyPr/>
          <a:lstStyle>
            <a:lvl1pPr defTabSz="317490">
              <a:defRPr sz="9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4265217987"/>
      </p:ext>
    </p:extLst>
  </p:cSld>
  <p:clrMapOvr>
    <a:masterClrMapping/>
  </p:clrMapOvr>
  <p:transition xmlns:p14="http://schemas.microsoft.com/office/powerpoint/2010/mai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Fireball - No Graphics copie 2">
    <p:bg>
      <p:bgPr>
        <a:solidFill>
          <a:srgbClr val="000000"/>
        </a:solidFill>
        <a:effectLst/>
      </p:bgPr>
    </p:bg>
    <p:spTree>
      <p:nvGrpSpPr>
        <p:cNvPr id="1" name=""/>
        <p:cNvGrpSpPr/>
        <p:nvPr/>
      </p:nvGrpSpPr>
      <p:grpSpPr>
        <a:xfrm>
          <a:off x="0" y="0"/>
          <a:ext cx="0" cy="0"/>
          <a:chOff x="0" y="0"/>
          <a:chExt cx="0" cy="0"/>
        </a:xfrm>
      </p:grpSpPr>
      <p:sp>
        <p:nvSpPr>
          <p:cNvPr id="1026" name="Shape 1026"/>
          <p:cNvSpPr>
            <a:spLocks noGrp="1"/>
          </p:cNvSpPr>
          <p:nvPr>
            <p:ph type="title"/>
          </p:nvPr>
        </p:nvSpPr>
        <p:spPr>
          <a:xfrm>
            <a:off x="685800" y="0"/>
            <a:ext cx="7772400" cy="1143000"/>
          </a:xfrm>
          <a:prstGeom prst="rect">
            <a:avLst/>
          </a:prstGeom>
        </p:spPr>
        <p:txBody>
          <a:bodyPr anchor="b"/>
          <a:lstStyle>
            <a:lvl1pPr marL="41275" marR="41275" algn="r">
              <a:defRPr sz="42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027" name="Shape 1027"/>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sz="3000">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2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8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8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028" name="Shape 1028"/>
          <p:cNvSpPr>
            <a:spLocks noGrp="1"/>
          </p:cNvSpPr>
          <p:nvPr>
            <p:ph type="sldNum" sz="quarter" idx="2"/>
          </p:nvPr>
        </p:nvSpPr>
        <p:spPr>
          <a:xfrm>
            <a:off x="4355031" y="4791076"/>
            <a:ext cx="431558" cy="441146"/>
          </a:xfrm>
          <a:prstGeom prst="rect">
            <a:avLst/>
          </a:prstGeom>
        </p:spPr>
        <p:txBody>
          <a:bodyPr/>
          <a:lstStyle>
            <a:lvl1pPr>
              <a:defRPr sz="2200">
                <a:solidFill>
                  <a:srgbClr val="FFFED5"/>
                </a:solidFill>
                <a:uFill>
                  <a:solidFill>
                    <a:srgbClr val="FFFED5"/>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794226948"/>
      </p:ext>
    </p:extLst>
  </p:cSld>
  <p:clrMapOvr>
    <a:masterClrMapping/>
  </p:clrMapOvr>
  <p:transition xmlns:p14="http://schemas.microsoft.com/office/powerpoint/2010/mai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Titre et puces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5" name="Shape 1035"/>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036" name="Shape 1036"/>
          <p:cNvSpPr>
            <a:spLocks noGrp="1"/>
          </p:cNvSpPr>
          <p:nvPr>
            <p:ph type="body" idx="1"/>
          </p:nvPr>
        </p:nvSpPr>
        <p:spPr>
          <a:xfrm>
            <a:off x="635000" y="847727"/>
            <a:ext cx="78613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63555" marR="0" indent="-409563">
              <a:lnSpc>
                <a:spcPct val="100000"/>
              </a:lnSpc>
              <a:spcBef>
                <a:spcPts val="2100"/>
              </a:spcBef>
              <a:buClrTx/>
              <a:buSzPct val="139000"/>
              <a:buFontTx/>
              <a:buChar char="•"/>
              <a:defRPr sz="2200">
                <a:latin typeface="Monaco"/>
                <a:ea typeface="Monaco"/>
                <a:cs typeface="Monaco"/>
                <a:sym typeface="Monaco"/>
              </a:defRPr>
            </a:lvl1pPr>
            <a:lvl2pPr marL="1120739" marR="0" indent="-409563">
              <a:lnSpc>
                <a:spcPct val="100000"/>
              </a:lnSpc>
              <a:spcBef>
                <a:spcPts val="2100"/>
              </a:spcBef>
              <a:buClrTx/>
              <a:buSzPct val="139000"/>
              <a:buFontTx/>
              <a:buChar char="•"/>
              <a:defRPr sz="2200">
                <a:latin typeface="Monaco"/>
                <a:ea typeface="Monaco"/>
                <a:cs typeface="Monaco"/>
                <a:sym typeface="Monaco"/>
              </a:defRPr>
            </a:lvl2pPr>
            <a:lvl3pPr marL="1577924" marR="0" indent="-409563">
              <a:lnSpc>
                <a:spcPct val="100000"/>
              </a:lnSpc>
              <a:spcBef>
                <a:spcPts val="2100"/>
              </a:spcBef>
              <a:buClrTx/>
              <a:buSzPct val="139000"/>
              <a:buFontTx/>
              <a:buChar char="•"/>
              <a:defRPr sz="2200">
                <a:latin typeface="Monaco"/>
                <a:ea typeface="Monaco"/>
                <a:cs typeface="Monaco"/>
                <a:sym typeface="Monaco"/>
              </a:defRPr>
            </a:lvl3pPr>
            <a:lvl4pPr marL="2035109" marR="0" indent="-409563">
              <a:lnSpc>
                <a:spcPct val="100000"/>
              </a:lnSpc>
              <a:spcBef>
                <a:spcPts val="2100"/>
              </a:spcBef>
              <a:buSzPct val="139000"/>
              <a:buChar char="•"/>
              <a:defRPr sz="2200">
                <a:latin typeface="Monaco"/>
                <a:ea typeface="Monaco"/>
                <a:cs typeface="Monaco"/>
                <a:sym typeface="Monaco"/>
              </a:defRPr>
            </a:lvl4pPr>
            <a:lvl5pPr marL="2492295" marR="0" indent="-409563">
              <a:lnSpc>
                <a:spcPct val="100000"/>
              </a:lnSpc>
              <a:spcBef>
                <a:spcPts val="2100"/>
              </a:spcBef>
              <a:buSzPct val="139000"/>
              <a:buChar char="•"/>
              <a:defRPr sz="22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037" name="Shape 1037"/>
          <p:cNvSpPr>
            <a:spLocks noGrp="1"/>
          </p:cNvSpPr>
          <p:nvPr>
            <p:ph type="sldNum" sz="quarter" idx="2"/>
          </p:nvPr>
        </p:nvSpPr>
        <p:spPr>
          <a:xfrm>
            <a:off x="4393738" y="4791087"/>
            <a:ext cx="356549" cy="271869"/>
          </a:xfrm>
          <a:prstGeom prst="rect">
            <a:avLst/>
          </a:prstGeom>
        </p:spPr>
        <p:txBody>
          <a:bodyPr/>
          <a:lstStyle>
            <a:lvl1pPr>
              <a:defRPr sz="1100">
                <a:solidFill>
                  <a:srgbClr val="FFFFFF"/>
                </a:solidFill>
                <a:uFill>
                  <a:solidFill>
                    <a:srgbClr val="FFFFFF"/>
                  </a:solidFill>
                </a:uFill>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441293544"/>
      </p:ext>
    </p:extLst>
  </p:cSld>
  <p:clrMapOvr>
    <a:masterClrMapping/>
  </p:clrMapOvr>
  <p:transition xmlns:p14="http://schemas.microsoft.com/office/powerpoint/2010/mai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changing_white copie 2">
    <p:bg>
      <p:bgPr>
        <a:solidFill>
          <a:srgbClr val="FFFFFF"/>
        </a:solidFill>
        <a:effectLst/>
      </p:bgPr>
    </p:bg>
    <p:spTree>
      <p:nvGrpSpPr>
        <p:cNvPr id="1" name=""/>
        <p:cNvGrpSpPr/>
        <p:nvPr/>
      </p:nvGrpSpPr>
      <p:grpSpPr>
        <a:xfrm>
          <a:off x="0" y="0"/>
          <a:ext cx="0" cy="0"/>
          <a:chOff x="0" y="0"/>
          <a:chExt cx="0" cy="0"/>
        </a:xfrm>
      </p:grpSpPr>
      <p:sp>
        <p:nvSpPr>
          <p:cNvPr id="1044" name="Shape 1044"/>
          <p:cNvSpPr>
            <a:spLocks noGrp="1"/>
          </p:cNvSpPr>
          <p:nvPr>
            <p:ph type="title"/>
          </p:nvPr>
        </p:nvSpPr>
        <p:spPr>
          <a:xfrm>
            <a:off x="476273" y="86926"/>
            <a:ext cx="8188325" cy="1132285"/>
          </a:xfrm>
          <a:prstGeom prst="rect">
            <a:avLst/>
          </a:prstGeom>
        </p:spPr>
        <p:txBody>
          <a:bodyPr lIns="0" tIns="0" rIns="0" bIns="0"/>
          <a:lstStyle>
            <a:lvl1pPr marL="0" marR="0">
              <a:defRPr sz="2400">
                <a:solidFill>
                  <a:srgbClr val="002778"/>
                </a:solidFill>
                <a:uFill>
                  <a:solidFill>
                    <a:srgbClr val="002778"/>
                  </a:solidFill>
                </a:uFill>
              </a:defRPr>
            </a:lvl1pPr>
          </a:lstStyle>
          <a:p>
            <a:r>
              <a:t>Texte du titre</a:t>
            </a:r>
          </a:p>
        </p:txBody>
      </p:sp>
      <p:sp>
        <p:nvSpPr>
          <p:cNvPr id="1045" name="Shape 1045"/>
          <p:cNvSpPr>
            <a:spLocks noGrp="1"/>
          </p:cNvSpPr>
          <p:nvPr>
            <p:ph type="body" idx="1"/>
          </p:nvPr>
        </p:nvSpPr>
        <p:spPr>
          <a:xfrm>
            <a:off x="476273" y="1219200"/>
            <a:ext cx="8186739" cy="3924300"/>
          </a:xfrm>
          <a:prstGeom prst="rect">
            <a:avLst/>
          </a:prstGeom>
        </p:spPr>
        <p:txBody>
          <a:bodyPr lIns="0" tIns="0" rIns="0" bIns="0"/>
          <a:lstStyle>
            <a:lvl1pPr marL="263517" marR="0" indent="-263517">
              <a:lnSpc>
                <a:spcPct val="100000"/>
              </a:lnSpc>
              <a:spcBef>
                <a:spcPts val="500"/>
              </a:spcBef>
              <a:buClr>
                <a:srgbClr val="00C4FF"/>
              </a:buClr>
              <a:buFont typeface="Verdana"/>
              <a:buChar char="•"/>
              <a:defRPr sz="1800">
                <a:solidFill>
                  <a:srgbClr val="002778"/>
                </a:solidFill>
                <a:uFill>
                  <a:solidFill>
                    <a:srgbClr val="002778"/>
                  </a:solidFill>
                </a:uFill>
              </a:defRPr>
            </a:lvl1pPr>
            <a:lvl2pPr marL="803249" marR="0" indent="-263517">
              <a:lnSpc>
                <a:spcPct val="100000"/>
              </a:lnSpc>
              <a:spcBef>
                <a:spcPts val="400"/>
              </a:spcBef>
              <a:buClr>
                <a:srgbClr val="ED610C"/>
              </a:buClr>
              <a:buSzPct val="100000"/>
              <a:buFont typeface="Verdana"/>
              <a:buChar char="•"/>
              <a:defRPr sz="1600">
                <a:solidFill>
                  <a:srgbClr val="002778"/>
                </a:solidFill>
                <a:uFill>
                  <a:solidFill>
                    <a:srgbClr val="002778"/>
                  </a:solidFill>
                </a:uFill>
              </a:defRPr>
            </a:lvl2pPr>
            <a:lvl3pPr marL="1344568" marR="0" indent="-268279">
              <a:lnSpc>
                <a:spcPct val="100000"/>
              </a:lnSpc>
              <a:buClr>
                <a:srgbClr val="002778"/>
              </a:buClr>
              <a:buSzPct val="100000"/>
              <a:buFont typeface="Verdana"/>
              <a:buChar char="•"/>
              <a:defRPr sz="2000">
                <a:solidFill>
                  <a:srgbClr val="002778"/>
                </a:solidFill>
                <a:uFill>
                  <a:solidFill>
                    <a:srgbClr val="002778"/>
                  </a:solidFill>
                </a:uFill>
              </a:defRPr>
            </a:lvl3pPr>
            <a:lvl4pPr marL="1884302" marR="0" indent="-263517">
              <a:lnSpc>
                <a:spcPct val="100000"/>
              </a:lnSpc>
              <a:spcBef>
                <a:spcPts val="300"/>
              </a:spcBef>
              <a:buClr>
                <a:srgbClr val="9D8F83"/>
              </a:buClr>
              <a:buFont typeface="Verdana"/>
              <a:buChar char="•"/>
              <a:defRPr sz="1200">
                <a:solidFill>
                  <a:srgbClr val="002778"/>
                </a:solidFill>
                <a:uFill>
                  <a:solidFill>
                    <a:srgbClr val="002778"/>
                  </a:solidFill>
                </a:uFill>
              </a:defRPr>
            </a:lvl4pPr>
            <a:lvl5pPr marL="2424036" marR="0" indent="-277804">
              <a:lnSpc>
                <a:spcPct val="100000"/>
              </a:lnSpc>
              <a:spcBef>
                <a:spcPts val="300"/>
              </a:spcBef>
              <a:buClr>
                <a:srgbClr val="000000"/>
              </a:buClr>
              <a:buFont typeface="Verdana"/>
              <a:buChar char="•"/>
              <a:defRPr sz="1100">
                <a:solidFill>
                  <a:srgbClr val="002778"/>
                </a:solidFill>
                <a:uFill>
                  <a:solidFill>
                    <a:srgbClr val="002778"/>
                  </a:solidFill>
                </a:uFill>
              </a:defRPr>
            </a:lvl5pPr>
          </a:lstStyle>
          <a:p>
            <a:r>
              <a:t>Texte niveau 1</a:t>
            </a:r>
          </a:p>
          <a:p>
            <a:pPr lvl="1"/>
            <a:r>
              <a:t>Texte niveau 2</a:t>
            </a:r>
          </a:p>
          <a:p>
            <a:pPr lvl="2"/>
            <a:r>
              <a:t>Texte niveau 3</a:t>
            </a:r>
          </a:p>
          <a:p>
            <a:pPr lvl="3"/>
            <a:r>
              <a:t>Texte niveau 4</a:t>
            </a:r>
          </a:p>
          <a:p>
            <a:pPr lvl="4"/>
            <a:r>
              <a:t>Texte niveau 5</a:t>
            </a:r>
          </a:p>
        </p:txBody>
      </p:sp>
      <p:sp>
        <p:nvSpPr>
          <p:cNvPr id="1046" name="Shape 1046"/>
          <p:cNvSpPr>
            <a:spLocks noGrp="1"/>
          </p:cNvSpPr>
          <p:nvPr>
            <p:ph type="sldNum" sz="quarter" idx="2"/>
          </p:nvPr>
        </p:nvSpPr>
        <p:spPr>
          <a:xfrm>
            <a:off x="4363973" y="4791087"/>
            <a:ext cx="416054" cy="410369"/>
          </a:xfrm>
          <a:prstGeom prst="rect">
            <a:avLst/>
          </a:prstGeom>
        </p:spPr>
        <p:txBody>
          <a:bodyPr/>
          <a:lstStyle>
            <a:lvl1pPr>
              <a:defRPr sz="2000">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406806925"/>
      </p:ext>
    </p:extLst>
  </p:cSld>
  <p:clrMapOvr>
    <a:masterClrMapping/>
  </p:clrMapOvr>
  <p:transition xmlns:p14="http://schemas.microsoft.com/office/powerpoint/2010/mai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Titre et puces copi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3" name="Shape 1053"/>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1054" name="Shape 1054"/>
          <p:cNvSpPr>
            <a:spLocks noGrp="1"/>
          </p:cNvSpPr>
          <p:nvPr>
            <p:ph type="body" idx="1"/>
          </p:nvPr>
        </p:nvSpPr>
        <p:spPr>
          <a:xfrm>
            <a:off x="635000" y="1485902"/>
            <a:ext cx="78613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702328" marR="0" indent="-410238" defTabSz="317490">
              <a:lnSpc>
                <a:spcPct val="100000"/>
              </a:lnSpc>
              <a:spcBef>
                <a:spcPts val="2100"/>
              </a:spcBef>
              <a:buClrTx/>
              <a:buSzPct val="90000"/>
              <a:buFont typeface="Gill Sans"/>
              <a:buBlip>
                <a:blip r:embed="rId3"/>
              </a:buBlip>
              <a:defRPr sz="2200">
                <a:uFillTx/>
                <a:latin typeface="Monaco"/>
                <a:ea typeface="Monaco"/>
                <a:cs typeface="Monaco"/>
                <a:sym typeface="Monaco"/>
              </a:defRPr>
            </a:lvl1pPr>
            <a:lvl2pPr marL="1159515" marR="0" indent="-410238" defTabSz="317490">
              <a:lnSpc>
                <a:spcPct val="100000"/>
              </a:lnSpc>
              <a:spcBef>
                <a:spcPts val="2100"/>
              </a:spcBef>
              <a:buClrTx/>
              <a:buSzPct val="90000"/>
              <a:buFont typeface="Gill Sans"/>
              <a:buBlip>
                <a:blip r:embed="rId3"/>
              </a:buBlip>
              <a:defRPr sz="2200">
                <a:uFillTx/>
                <a:latin typeface="Monaco"/>
                <a:ea typeface="Monaco"/>
                <a:cs typeface="Monaco"/>
                <a:sym typeface="Monaco"/>
              </a:defRPr>
            </a:lvl2pPr>
            <a:lvl3pPr marL="1616699" marR="0" indent="-410238" defTabSz="317490">
              <a:lnSpc>
                <a:spcPct val="100000"/>
              </a:lnSpc>
              <a:spcBef>
                <a:spcPts val="2100"/>
              </a:spcBef>
              <a:buClrTx/>
              <a:buSzPct val="90000"/>
              <a:buFont typeface="Gill Sans"/>
              <a:buBlip>
                <a:blip r:embed="rId3"/>
              </a:buBlip>
              <a:defRPr sz="2200">
                <a:uFillTx/>
                <a:latin typeface="Monaco"/>
                <a:ea typeface="Monaco"/>
                <a:cs typeface="Monaco"/>
                <a:sym typeface="Monaco"/>
              </a:defRPr>
            </a:lvl3pPr>
            <a:lvl4pPr marL="2073884" marR="0" indent="-410238" defTabSz="317490">
              <a:lnSpc>
                <a:spcPct val="100000"/>
              </a:lnSpc>
              <a:spcBef>
                <a:spcPts val="2100"/>
              </a:spcBef>
              <a:buSzPct val="90000"/>
              <a:buFont typeface="Gill Sans"/>
              <a:buBlip>
                <a:blip r:embed="rId3"/>
              </a:buBlip>
              <a:defRPr sz="2200">
                <a:uFillTx/>
                <a:latin typeface="Monaco"/>
                <a:ea typeface="Monaco"/>
                <a:cs typeface="Monaco"/>
                <a:sym typeface="Monaco"/>
              </a:defRPr>
            </a:lvl4pPr>
            <a:lvl5pPr marL="2531071" marR="0" indent="-410238" defTabSz="317490">
              <a:lnSpc>
                <a:spcPct val="100000"/>
              </a:lnSpc>
              <a:spcBef>
                <a:spcPts val="21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055" name="Shape 1055"/>
          <p:cNvSpPr>
            <a:spLocks noGrp="1"/>
          </p:cNvSpPr>
          <p:nvPr>
            <p:ph type="sldNum" sz="quarter" idx="2"/>
          </p:nvPr>
        </p:nvSpPr>
        <p:spPr>
          <a:xfrm>
            <a:off x="4406053" y="4924437"/>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795172121"/>
      </p:ext>
    </p:extLst>
  </p:cSld>
  <p:clrMapOvr>
    <a:masterClrMapping/>
  </p:clrMapOvr>
  <p:transition xmlns:p14="http://schemas.microsoft.com/office/powerpoint/2010/mai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changing_white copie 9">
    <p:bg>
      <p:bgPr>
        <a:solidFill>
          <a:srgbClr val="FFFFFF"/>
        </a:solidFill>
        <a:effectLst/>
      </p:bgPr>
    </p:bg>
    <p:spTree>
      <p:nvGrpSpPr>
        <p:cNvPr id="1" name=""/>
        <p:cNvGrpSpPr/>
        <p:nvPr/>
      </p:nvGrpSpPr>
      <p:grpSpPr>
        <a:xfrm>
          <a:off x="0" y="0"/>
          <a:ext cx="0" cy="0"/>
          <a:chOff x="0" y="0"/>
          <a:chExt cx="0" cy="0"/>
        </a:xfrm>
      </p:grpSpPr>
      <p:sp>
        <p:nvSpPr>
          <p:cNvPr id="1062" name="Shape 1062"/>
          <p:cNvSpPr>
            <a:spLocks noGrp="1"/>
          </p:cNvSpPr>
          <p:nvPr>
            <p:ph type="title"/>
          </p:nvPr>
        </p:nvSpPr>
        <p:spPr>
          <a:xfrm>
            <a:off x="476273" y="86926"/>
            <a:ext cx="8188325" cy="1132285"/>
          </a:xfrm>
          <a:prstGeom prst="rect">
            <a:avLst/>
          </a:prstGeom>
        </p:spPr>
        <p:txBody>
          <a:bodyPr lIns="0" tIns="0" rIns="0" bIns="0"/>
          <a:lstStyle>
            <a:lvl1pPr marL="0" marR="0">
              <a:defRPr sz="2400">
                <a:solidFill>
                  <a:srgbClr val="002778"/>
                </a:solidFill>
                <a:uFill>
                  <a:solidFill>
                    <a:srgbClr val="002778"/>
                  </a:solidFill>
                </a:uFill>
              </a:defRPr>
            </a:lvl1pPr>
          </a:lstStyle>
          <a:p>
            <a:r>
              <a:t>Texte du titre</a:t>
            </a:r>
          </a:p>
        </p:txBody>
      </p:sp>
      <p:sp>
        <p:nvSpPr>
          <p:cNvPr id="1063" name="Shape 1063"/>
          <p:cNvSpPr>
            <a:spLocks noGrp="1"/>
          </p:cNvSpPr>
          <p:nvPr>
            <p:ph type="body" idx="1"/>
          </p:nvPr>
        </p:nvSpPr>
        <p:spPr>
          <a:xfrm>
            <a:off x="476273" y="1219200"/>
            <a:ext cx="8186739" cy="3924300"/>
          </a:xfrm>
          <a:prstGeom prst="rect">
            <a:avLst/>
          </a:prstGeom>
        </p:spPr>
        <p:txBody>
          <a:bodyPr lIns="0" tIns="0" rIns="0" bIns="0"/>
          <a:lstStyle>
            <a:lvl1pPr marL="263517" marR="0" indent="-263517">
              <a:lnSpc>
                <a:spcPct val="100000"/>
              </a:lnSpc>
              <a:spcBef>
                <a:spcPts val="500"/>
              </a:spcBef>
              <a:buClr>
                <a:srgbClr val="00C4FF"/>
              </a:buClr>
              <a:buFont typeface="Verdana"/>
              <a:buChar char="•"/>
              <a:defRPr sz="1800">
                <a:solidFill>
                  <a:srgbClr val="002778"/>
                </a:solidFill>
                <a:uFill>
                  <a:solidFill>
                    <a:srgbClr val="002778"/>
                  </a:solidFill>
                </a:uFill>
              </a:defRPr>
            </a:lvl1pPr>
            <a:lvl2pPr marL="803249" marR="0" indent="-263517">
              <a:lnSpc>
                <a:spcPct val="100000"/>
              </a:lnSpc>
              <a:spcBef>
                <a:spcPts val="400"/>
              </a:spcBef>
              <a:buClr>
                <a:srgbClr val="ED610C"/>
              </a:buClr>
              <a:buSzPct val="100000"/>
              <a:buFont typeface="Verdana"/>
              <a:buChar char="•"/>
              <a:defRPr sz="1600">
                <a:solidFill>
                  <a:srgbClr val="002778"/>
                </a:solidFill>
                <a:uFill>
                  <a:solidFill>
                    <a:srgbClr val="002778"/>
                  </a:solidFill>
                </a:uFill>
              </a:defRPr>
            </a:lvl2pPr>
            <a:lvl3pPr marL="1344568" marR="0" indent="-268279">
              <a:lnSpc>
                <a:spcPct val="100000"/>
              </a:lnSpc>
              <a:buClr>
                <a:srgbClr val="002778"/>
              </a:buClr>
              <a:buSzPct val="100000"/>
              <a:buFont typeface="Verdana"/>
              <a:buChar char="•"/>
              <a:defRPr sz="2000">
                <a:solidFill>
                  <a:srgbClr val="002778"/>
                </a:solidFill>
                <a:uFill>
                  <a:solidFill>
                    <a:srgbClr val="002778"/>
                  </a:solidFill>
                </a:uFill>
              </a:defRPr>
            </a:lvl3pPr>
            <a:lvl4pPr marL="1884302" marR="0" indent="-263517">
              <a:lnSpc>
                <a:spcPct val="100000"/>
              </a:lnSpc>
              <a:spcBef>
                <a:spcPts val="300"/>
              </a:spcBef>
              <a:buClr>
                <a:srgbClr val="9D8F83"/>
              </a:buClr>
              <a:buFont typeface="Verdana"/>
              <a:buChar char="•"/>
              <a:defRPr sz="1200">
                <a:solidFill>
                  <a:srgbClr val="002778"/>
                </a:solidFill>
                <a:uFill>
                  <a:solidFill>
                    <a:srgbClr val="002778"/>
                  </a:solidFill>
                </a:uFill>
              </a:defRPr>
            </a:lvl4pPr>
            <a:lvl5pPr marL="2424036" marR="0" indent="-277804">
              <a:lnSpc>
                <a:spcPct val="100000"/>
              </a:lnSpc>
              <a:spcBef>
                <a:spcPts val="300"/>
              </a:spcBef>
              <a:buClr>
                <a:srgbClr val="000000"/>
              </a:buClr>
              <a:buFont typeface="Verdana"/>
              <a:buChar char="•"/>
              <a:defRPr sz="1100">
                <a:solidFill>
                  <a:srgbClr val="002778"/>
                </a:solidFill>
                <a:uFill>
                  <a:solidFill>
                    <a:srgbClr val="002778"/>
                  </a:solidFill>
                </a:uFill>
              </a:defRPr>
            </a:lvl5pPr>
          </a:lstStyle>
          <a:p>
            <a:r>
              <a:t>Texte niveau 1</a:t>
            </a:r>
          </a:p>
          <a:p>
            <a:pPr lvl="1"/>
            <a:r>
              <a:t>Texte niveau 2</a:t>
            </a:r>
          </a:p>
          <a:p>
            <a:pPr lvl="2"/>
            <a:r>
              <a:t>Texte niveau 3</a:t>
            </a:r>
          </a:p>
          <a:p>
            <a:pPr lvl="3"/>
            <a:r>
              <a:t>Texte niveau 4</a:t>
            </a:r>
          </a:p>
          <a:p>
            <a:pPr lvl="4"/>
            <a:r>
              <a:t>Texte niveau 5</a:t>
            </a:r>
          </a:p>
        </p:txBody>
      </p:sp>
      <p:sp>
        <p:nvSpPr>
          <p:cNvPr id="1064" name="Shape 1064"/>
          <p:cNvSpPr>
            <a:spLocks noGrp="1"/>
          </p:cNvSpPr>
          <p:nvPr>
            <p:ph type="sldNum" sz="quarter" idx="2"/>
          </p:nvPr>
        </p:nvSpPr>
        <p:spPr>
          <a:xfrm>
            <a:off x="4363973" y="4791087"/>
            <a:ext cx="416054" cy="410369"/>
          </a:xfrm>
          <a:prstGeom prst="rect">
            <a:avLst/>
          </a:prstGeom>
        </p:spPr>
        <p:txBody>
          <a:bodyPr/>
          <a:lstStyle>
            <a:lvl1pPr>
              <a:defRPr sz="2000">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271289110"/>
      </p:ext>
    </p:extLst>
  </p:cSld>
  <p:clrMapOvr>
    <a:masterClrMapping/>
  </p:clrMapOvr>
  <p:transition xmlns:p14="http://schemas.microsoft.com/office/powerpoint/2010/mai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changing_white copie 5">
    <p:bg>
      <p:bgPr>
        <a:solidFill>
          <a:srgbClr val="FFFFFF"/>
        </a:solidFill>
        <a:effectLst/>
      </p:bgPr>
    </p:bg>
    <p:spTree>
      <p:nvGrpSpPr>
        <p:cNvPr id="1" name=""/>
        <p:cNvGrpSpPr/>
        <p:nvPr/>
      </p:nvGrpSpPr>
      <p:grpSpPr>
        <a:xfrm>
          <a:off x="0" y="0"/>
          <a:ext cx="0" cy="0"/>
          <a:chOff x="0" y="0"/>
          <a:chExt cx="0" cy="0"/>
        </a:xfrm>
      </p:grpSpPr>
      <p:sp>
        <p:nvSpPr>
          <p:cNvPr id="1071" name="Shape 1071"/>
          <p:cNvSpPr>
            <a:spLocks noGrp="1"/>
          </p:cNvSpPr>
          <p:nvPr>
            <p:ph type="title"/>
          </p:nvPr>
        </p:nvSpPr>
        <p:spPr>
          <a:xfrm>
            <a:off x="476273" y="86926"/>
            <a:ext cx="8188325" cy="1132285"/>
          </a:xfrm>
          <a:prstGeom prst="rect">
            <a:avLst/>
          </a:prstGeom>
        </p:spPr>
        <p:txBody>
          <a:bodyPr lIns="0" tIns="0" rIns="0" bIns="0"/>
          <a:lstStyle>
            <a:lvl1pPr marL="0" marR="0">
              <a:defRPr sz="2400">
                <a:solidFill>
                  <a:srgbClr val="002778"/>
                </a:solidFill>
                <a:uFill>
                  <a:solidFill>
                    <a:srgbClr val="002778"/>
                  </a:solidFill>
                </a:uFill>
              </a:defRPr>
            </a:lvl1pPr>
          </a:lstStyle>
          <a:p>
            <a:r>
              <a:t>Texte du titre</a:t>
            </a:r>
          </a:p>
        </p:txBody>
      </p:sp>
      <p:sp>
        <p:nvSpPr>
          <p:cNvPr id="1072" name="Shape 1072"/>
          <p:cNvSpPr>
            <a:spLocks noGrp="1"/>
          </p:cNvSpPr>
          <p:nvPr>
            <p:ph type="body" idx="1"/>
          </p:nvPr>
        </p:nvSpPr>
        <p:spPr>
          <a:xfrm>
            <a:off x="476273" y="1219200"/>
            <a:ext cx="8186739" cy="3924300"/>
          </a:xfrm>
          <a:prstGeom prst="rect">
            <a:avLst/>
          </a:prstGeom>
        </p:spPr>
        <p:txBody>
          <a:bodyPr lIns="0" tIns="0" rIns="0" bIns="0"/>
          <a:lstStyle>
            <a:lvl1pPr marL="263517" marR="0" indent="-263517">
              <a:lnSpc>
                <a:spcPct val="100000"/>
              </a:lnSpc>
              <a:spcBef>
                <a:spcPts val="500"/>
              </a:spcBef>
              <a:buClr>
                <a:srgbClr val="00C4FF"/>
              </a:buClr>
              <a:buFont typeface="Verdana"/>
              <a:buChar char="•"/>
              <a:defRPr sz="1800">
                <a:solidFill>
                  <a:srgbClr val="002778"/>
                </a:solidFill>
                <a:uFill>
                  <a:solidFill>
                    <a:srgbClr val="002778"/>
                  </a:solidFill>
                </a:uFill>
              </a:defRPr>
            </a:lvl1pPr>
            <a:lvl2pPr marL="803249" marR="0" indent="-263517">
              <a:lnSpc>
                <a:spcPct val="100000"/>
              </a:lnSpc>
              <a:spcBef>
                <a:spcPts val="400"/>
              </a:spcBef>
              <a:buClr>
                <a:srgbClr val="ED610C"/>
              </a:buClr>
              <a:buSzPct val="100000"/>
              <a:buFont typeface="Verdana"/>
              <a:buChar char="•"/>
              <a:defRPr sz="1600">
                <a:solidFill>
                  <a:srgbClr val="002778"/>
                </a:solidFill>
                <a:uFill>
                  <a:solidFill>
                    <a:srgbClr val="002778"/>
                  </a:solidFill>
                </a:uFill>
              </a:defRPr>
            </a:lvl2pPr>
            <a:lvl3pPr marL="1344568" marR="0" indent="-268279">
              <a:lnSpc>
                <a:spcPct val="100000"/>
              </a:lnSpc>
              <a:buClr>
                <a:srgbClr val="002778"/>
              </a:buClr>
              <a:buSzPct val="100000"/>
              <a:buFont typeface="Verdana"/>
              <a:buChar char="•"/>
              <a:defRPr sz="2000">
                <a:solidFill>
                  <a:srgbClr val="002778"/>
                </a:solidFill>
                <a:uFill>
                  <a:solidFill>
                    <a:srgbClr val="002778"/>
                  </a:solidFill>
                </a:uFill>
              </a:defRPr>
            </a:lvl3pPr>
            <a:lvl4pPr marL="1884302" marR="0" indent="-263517">
              <a:lnSpc>
                <a:spcPct val="100000"/>
              </a:lnSpc>
              <a:spcBef>
                <a:spcPts val="300"/>
              </a:spcBef>
              <a:buClr>
                <a:srgbClr val="9D8F83"/>
              </a:buClr>
              <a:buFont typeface="Verdana"/>
              <a:buChar char="•"/>
              <a:defRPr sz="1200">
                <a:solidFill>
                  <a:srgbClr val="002778"/>
                </a:solidFill>
                <a:uFill>
                  <a:solidFill>
                    <a:srgbClr val="002778"/>
                  </a:solidFill>
                </a:uFill>
              </a:defRPr>
            </a:lvl4pPr>
            <a:lvl5pPr marL="2424036" marR="0" indent="-277804">
              <a:lnSpc>
                <a:spcPct val="100000"/>
              </a:lnSpc>
              <a:spcBef>
                <a:spcPts val="300"/>
              </a:spcBef>
              <a:buClr>
                <a:srgbClr val="000000"/>
              </a:buClr>
              <a:buFont typeface="Verdana"/>
              <a:buChar char="•"/>
              <a:defRPr sz="1100">
                <a:solidFill>
                  <a:srgbClr val="002778"/>
                </a:solidFill>
                <a:uFill>
                  <a:solidFill>
                    <a:srgbClr val="002778"/>
                  </a:solidFill>
                </a:uFill>
              </a:defRPr>
            </a:lvl5pPr>
          </a:lstStyle>
          <a:p>
            <a:r>
              <a:t>Texte niveau 1</a:t>
            </a:r>
          </a:p>
          <a:p>
            <a:pPr lvl="1"/>
            <a:r>
              <a:t>Texte niveau 2</a:t>
            </a:r>
          </a:p>
          <a:p>
            <a:pPr lvl="2"/>
            <a:r>
              <a:t>Texte niveau 3</a:t>
            </a:r>
          </a:p>
          <a:p>
            <a:pPr lvl="3"/>
            <a:r>
              <a:t>Texte niveau 4</a:t>
            </a:r>
          </a:p>
          <a:p>
            <a:pPr lvl="4"/>
            <a:r>
              <a:t>Texte niveau 5</a:t>
            </a:r>
          </a:p>
        </p:txBody>
      </p:sp>
      <p:sp>
        <p:nvSpPr>
          <p:cNvPr id="1073" name="Shape 1073"/>
          <p:cNvSpPr>
            <a:spLocks noGrp="1"/>
          </p:cNvSpPr>
          <p:nvPr>
            <p:ph type="sldNum" sz="quarter" idx="2"/>
          </p:nvPr>
        </p:nvSpPr>
        <p:spPr>
          <a:xfrm>
            <a:off x="4363973" y="4791087"/>
            <a:ext cx="416054" cy="410369"/>
          </a:xfrm>
          <a:prstGeom prst="rect">
            <a:avLst/>
          </a:prstGeom>
        </p:spPr>
        <p:txBody>
          <a:bodyPr/>
          <a:lstStyle>
            <a:lvl1pPr>
              <a:defRPr sz="2000">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815538297"/>
      </p:ext>
    </p:extLst>
  </p:cSld>
  <p:clrMapOvr>
    <a:masterClrMapping/>
  </p:clrMapOvr>
  <p:transition xmlns:p14="http://schemas.microsoft.com/office/powerpoint/2010/mai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changing_white copie 4">
    <p:bg>
      <p:bgPr>
        <a:solidFill>
          <a:srgbClr val="FFFFFF"/>
        </a:solidFill>
        <a:effectLst/>
      </p:bgPr>
    </p:bg>
    <p:spTree>
      <p:nvGrpSpPr>
        <p:cNvPr id="1" name=""/>
        <p:cNvGrpSpPr/>
        <p:nvPr/>
      </p:nvGrpSpPr>
      <p:grpSpPr>
        <a:xfrm>
          <a:off x="0" y="0"/>
          <a:ext cx="0" cy="0"/>
          <a:chOff x="0" y="0"/>
          <a:chExt cx="0" cy="0"/>
        </a:xfrm>
      </p:grpSpPr>
      <p:sp>
        <p:nvSpPr>
          <p:cNvPr id="1080" name="Shape 1080"/>
          <p:cNvSpPr>
            <a:spLocks noGrp="1"/>
          </p:cNvSpPr>
          <p:nvPr>
            <p:ph type="title"/>
          </p:nvPr>
        </p:nvSpPr>
        <p:spPr>
          <a:xfrm>
            <a:off x="476273" y="86926"/>
            <a:ext cx="8188325" cy="1132285"/>
          </a:xfrm>
          <a:prstGeom prst="rect">
            <a:avLst/>
          </a:prstGeom>
        </p:spPr>
        <p:txBody>
          <a:bodyPr lIns="0" tIns="0" rIns="0" bIns="0"/>
          <a:lstStyle>
            <a:lvl1pPr marL="0" marR="0">
              <a:defRPr sz="2400">
                <a:solidFill>
                  <a:srgbClr val="002778"/>
                </a:solidFill>
                <a:uFill>
                  <a:solidFill>
                    <a:srgbClr val="002778"/>
                  </a:solidFill>
                </a:uFill>
              </a:defRPr>
            </a:lvl1pPr>
          </a:lstStyle>
          <a:p>
            <a:r>
              <a:t>Texte du titre</a:t>
            </a:r>
          </a:p>
        </p:txBody>
      </p:sp>
      <p:sp>
        <p:nvSpPr>
          <p:cNvPr id="1081" name="Shape 1081"/>
          <p:cNvSpPr>
            <a:spLocks noGrp="1"/>
          </p:cNvSpPr>
          <p:nvPr>
            <p:ph type="body" idx="1"/>
          </p:nvPr>
        </p:nvSpPr>
        <p:spPr>
          <a:xfrm>
            <a:off x="476273" y="1219200"/>
            <a:ext cx="8186739" cy="3924300"/>
          </a:xfrm>
          <a:prstGeom prst="rect">
            <a:avLst/>
          </a:prstGeom>
        </p:spPr>
        <p:txBody>
          <a:bodyPr lIns="0" tIns="0" rIns="0" bIns="0"/>
          <a:lstStyle>
            <a:lvl1pPr marL="263517" marR="0" indent="-263517">
              <a:lnSpc>
                <a:spcPct val="100000"/>
              </a:lnSpc>
              <a:spcBef>
                <a:spcPts val="500"/>
              </a:spcBef>
              <a:buClr>
                <a:srgbClr val="00C4FF"/>
              </a:buClr>
              <a:buFont typeface="Verdana"/>
              <a:buChar char="•"/>
              <a:defRPr sz="1800">
                <a:solidFill>
                  <a:srgbClr val="002778"/>
                </a:solidFill>
                <a:uFill>
                  <a:solidFill>
                    <a:srgbClr val="002778"/>
                  </a:solidFill>
                </a:uFill>
              </a:defRPr>
            </a:lvl1pPr>
            <a:lvl2pPr marL="803249" marR="0" indent="-263517">
              <a:lnSpc>
                <a:spcPct val="100000"/>
              </a:lnSpc>
              <a:spcBef>
                <a:spcPts val="400"/>
              </a:spcBef>
              <a:buClr>
                <a:srgbClr val="ED610C"/>
              </a:buClr>
              <a:buSzPct val="100000"/>
              <a:buFont typeface="Verdana"/>
              <a:buChar char="•"/>
              <a:defRPr sz="1600">
                <a:solidFill>
                  <a:srgbClr val="002778"/>
                </a:solidFill>
                <a:uFill>
                  <a:solidFill>
                    <a:srgbClr val="002778"/>
                  </a:solidFill>
                </a:uFill>
              </a:defRPr>
            </a:lvl2pPr>
            <a:lvl3pPr marL="1344568" marR="0" indent="-268279">
              <a:lnSpc>
                <a:spcPct val="100000"/>
              </a:lnSpc>
              <a:buClr>
                <a:srgbClr val="002778"/>
              </a:buClr>
              <a:buSzPct val="100000"/>
              <a:buFont typeface="Verdana"/>
              <a:buChar char="•"/>
              <a:defRPr sz="2000">
                <a:solidFill>
                  <a:srgbClr val="002778"/>
                </a:solidFill>
                <a:uFill>
                  <a:solidFill>
                    <a:srgbClr val="002778"/>
                  </a:solidFill>
                </a:uFill>
              </a:defRPr>
            </a:lvl3pPr>
            <a:lvl4pPr marL="1884302" marR="0" indent="-263517">
              <a:lnSpc>
                <a:spcPct val="100000"/>
              </a:lnSpc>
              <a:spcBef>
                <a:spcPts val="300"/>
              </a:spcBef>
              <a:buClr>
                <a:srgbClr val="9D8F83"/>
              </a:buClr>
              <a:buFont typeface="Verdana"/>
              <a:buChar char="•"/>
              <a:defRPr sz="1200">
                <a:solidFill>
                  <a:srgbClr val="002778"/>
                </a:solidFill>
                <a:uFill>
                  <a:solidFill>
                    <a:srgbClr val="002778"/>
                  </a:solidFill>
                </a:uFill>
              </a:defRPr>
            </a:lvl4pPr>
            <a:lvl5pPr marL="2424036" marR="0" indent="-277804">
              <a:lnSpc>
                <a:spcPct val="100000"/>
              </a:lnSpc>
              <a:spcBef>
                <a:spcPts val="300"/>
              </a:spcBef>
              <a:buClr>
                <a:srgbClr val="000000"/>
              </a:buClr>
              <a:buFont typeface="Verdana"/>
              <a:buChar char="•"/>
              <a:defRPr sz="1100">
                <a:solidFill>
                  <a:srgbClr val="002778"/>
                </a:solidFill>
                <a:uFill>
                  <a:solidFill>
                    <a:srgbClr val="002778"/>
                  </a:solidFill>
                </a:uFill>
              </a:defRPr>
            </a:lvl5pPr>
          </a:lstStyle>
          <a:p>
            <a:r>
              <a:t>Texte niveau 1</a:t>
            </a:r>
          </a:p>
          <a:p>
            <a:pPr lvl="1"/>
            <a:r>
              <a:t>Texte niveau 2</a:t>
            </a:r>
          </a:p>
          <a:p>
            <a:pPr lvl="2"/>
            <a:r>
              <a:t>Texte niveau 3</a:t>
            </a:r>
          </a:p>
          <a:p>
            <a:pPr lvl="3"/>
            <a:r>
              <a:t>Texte niveau 4</a:t>
            </a:r>
          </a:p>
          <a:p>
            <a:pPr lvl="4"/>
            <a:r>
              <a:t>Texte niveau 5</a:t>
            </a:r>
          </a:p>
        </p:txBody>
      </p:sp>
      <p:sp>
        <p:nvSpPr>
          <p:cNvPr id="1082" name="Shape 1082"/>
          <p:cNvSpPr>
            <a:spLocks noGrp="1"/>
          </p:cNvSpPr>
          <p:nvPr>
            <p:ph type="sldNum" sz="quarter" idx="2"/>
          </p:nvPr>
        </p:nvSpPr>
        <p:spPr>
          <a:xfrm>
            <a:off x="4363973" y="4791087"/>
            <a:ext cx="416054" cy="410369"/>
          </a:xfrm>
          <a:prstGeom prst="rect">
            <a:avLst/>
          </a:prstGeom>
        </p:spPr>
        <p:txBody>
          <a:bodyPr/>
          <a:lstStyle>
            <a:lvl1pPr>
              <a:defRPr sz="2000">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445089704"/>
      </p:ext>
    </p:extLst>
  </p:cSld>
  <p:clrMapOvr>
    <a:masterClrMapping/>
  </p:clrMapOvr>
  <p:transition xmlns:p14="http://schemas.microsoft.com/office/powerpoint/2010/mai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changing_white copie 6">
    <p:bg>
      <p:bgPr>
        <a:solidFill>
          <a:srgbClr val="FFFFFF"/>
        </a:solidFill>
        <a:effectLst/>
      </p:bgPr>
    </p:bg>
    <p:spTree>
      <p:nvGrpSpPr>
        <p:cNvPr id="1" name=""/>
        <p:cNvGrpSpPr/>
        <p:nvPr/>
      </p:nvGrpSpPr>
      <p:grpSpPr>
        <a:xfrm>
          <a:off x="0" y="0"/>
          <a:ext cx="0" cy="0"/>
          <a:chOff x="0" y="0"/>
          <a:chExt cx="0" cy="0"/>
        </a:xfrm>
      </p:grpSpPr>
      <p:sp>
        <p:nvSpPr>
          <p:cNvPr id="1089" name="Shape 1089"/>
          <p:cNvSpPr>
            <a:spLocks noGrp="1"/>
          </p:cNvSpPr>
          <p:nvPr>
            <p:ph type="title"/>
          </p:nvPr>
        </p:nvSpPr>
        <p:spPr>
          <a:xfrm>
            <a:off x="476273" y="86926"/>
            <a:ext cx="8188325" cy="1132285"/>
          </a:xfrm>
          <a:prstGeom prst="rect">
            <a:avLst/>
          </a:prstGeom>
        </p:spPr>
        <p:txBody>
          <a:bodyPr lIns="0" tIns="0" rIns="0" bIns="0"/>
          <a:lstStyle>
            <a:lvl1pPr marL="0" marR="0">
              <a:defRPr sz="2400">
                <a:solidFill>
                  <a:srgbClr val="002778"/>
                </a:solidFill>
                <a:uFill>
                  <a:solidFill>
                    <a:srgbClr val="002778"/>
                  </a:solidFill>
                </a:uFill>
              </a:defRPr>
            </a:lvl1pPr>
          </a:lstStyle>
          <a:p>
            <a:r>
              <a:t>Texte du titre</a:t>
            </a:r>
          </a:p>
        </p:txBody>
      </p:sp>
      <p:sp>
        <p:nvSpPr>
          <p:cNvPr id="1090" name="Shape 1090"/>
          <p:cNvSpPr>
            <a:spLocks noGrp="1"/>
          </p:cNvSpPr>
          <p:nvPr>
            <p:ph type="body" idx="1"/>
          </p:nvPr>
        </p:nvSpPr>
        <p:spPr>
          <a:xfrm>
            <a:off x="476273" y="1219200"/>
            <a:ext cx="8186739" cy="3924300"/>
          </a:xfrm>
          <a:prstGeom prst="rect">
            <a:avLst/>
          </a:prstGeom>
        </p:spPr>
        <p:txBody>
          <a:bodyPr lIns="0" tIns="0" rIns="0" bIns="0"/>
          <a:lstStyle>
            <a:lvl1pPr marL="263517" marR="0" indent="-263517">
              <a:lnSpc>
                <a:spcPct val="100000"/>
              </a:lnSpc>
              <a:spcBef>
                <a:spcPts val="500"/>
              </a:spcBef>
              <a:buClr>
                <a:srgbClr val="00C4FF"/>
              </a:buClr>
              <a:buFont typeface="Verdana"/>
              <a:buChar char="•"/>
              <a:defRPr sz="1800">
                <a:solidFill>
                  <a:srgbClr val="002778"/>
                </a:solidFill>
                <a:uFill>
                  <a:solidFill>
                    <a:srgbClr val="002778"/>
                  </a:solidFill>
                </a:uFill>
              </a:defRPr>
            </a:lvl1pPr>
            <a:lvl2pPr marL="803249" marR="0" indent="-263517">
              <a:lnSpc>
                <a:spcPct val="100000"/>
              </a:lnSpc>
              <a:spcBef>
                <a:spcPts val="400"/>
              </a:spcBef>
              <a:buClr>
                <a:srgbClr val="ED610C"/>
              </a:buClr>
              <a:buSzPct val="100000"/>
              <a:buFont typeface="Verdana"/>
              <a:buChar char="•"/>
              <a:defRPr sz="1600">
                <a:solidFill>
                  <a:srgbClr val="002778"/>
                </a:solidFill>
                <a:uFill>
                  <a:solidFill>
                    <a:srgbClr val="002778"/>
                  </a:solidFill>
                </a:uFill>
              </a:defRPr>
            </a:lvl2pPr>
            <a:lvl3pPr marL="1344568" marR="0" indent="-268279">
              <a:lnSpc>
                <a:spcPct val="100000"/>
              </a:lnSpc>
              <a:buClr>
                <a:srgbClr val="002778"/>
              </a:buClr>
              <a:buSzPct val="100000"/>
              <a:buFont typeface="Verdana"/>
              <a:buChar char="•"/>
              <a:defRPr sz="2000">
                <a:solidFill>
                  <a:srgbClr val="002778"/>
                </a:solidFill>
                <a:uFill>
                  <a:solidFill>
                    <a:srgbClr val="002778"/>
                  </a:solidFill>
                </a:uFill>
              </a:defRPr>
            </a:lvl3pPr>
            <a:lvl4pPr marL="1884302" marR="0" indent="-263517">
              <a:lnSpc>
                <a:spcPct val="100000"/>
              </a:lnSpc>
              <a:spcBef>
                <a:spcPts val="300"/>
              </a:spcBef>
              <a:buClr>
                <a:srgbClr val="9D8F83"/>
              </a:buClr>
              <a:buFont typeface="Verdana"/>
              <a:buChar char="•"/>
              <a:defRPr sz="1200">
                <a:solidFill>
                  <a:srgbClr val="002778"/>
                </a:solidFill>
                <a:uFill>
                  <a:solidFill>
                    <a:srgbClr val="002778"/>
                  </a:solidFill>
                </a:uFill>
              </a:defRPr>
            </a:lvl4pPr>
            <a:lvl5pPr marL="2424036" marR="0" indent="-277804">
              <a:lnSpc>
                <a:spcPct val="100000"/>
              </a:lnSpc>
              <a:spcBef>
                <a:spcPts val="300"/>
              </a:spcBef>
              <a:buClr>
                <a:srgbClr val="000000"/>
              </a:buClr>
              <a:buFont typeface="Verdana"/>
              <a:buChar char="•"/>
              <a:defRPr sz="1100">
                <a:solidFill>
                  <a:srgbClr val="002778"/>
                </a:solidFill>
                <a:uFill>
                  <a:solidFill>
                    <a:srgbClr val="002778"/>
                  </a:solidFill>
                </a:uFill>
              </a:defRPr>
            </a:lvl5pPr>
          </a:lstStyle>
          <a:p>
            <a:r>
              <a:t>Texte niveau 1</a:t>
            </a:r>
          </a:p>
          <a:p>
            <a:pPr lvl="1"/>
            <a:r>
              <a:t>Texte niveau 2</a:t>
            </a:r>
          </a:p>
          <a:p>
            <a:pPr lvl="2"/>
            <a:r>
              <a:t>Texte niveau 3</a:t>
            </a:r>
          </a:p>
          <a:p>
            <a:pPr lvl="3"/>
            <a:r>
              <a:t>Texte niveau 4</a:t>
            </a:r>
          </a:p>
          <a:p>
            <a:pPr lvl="4"/>
            <a:r>
              <a:t>Texte niveau 5</a:t>
            </a:r>
          </a:p>
        </p:txBody>
      </p:sp>
      <p:sp>
        <p:nvSpPr>
          <p:cNvPr id="1091" name="Shape 1091"/>
          <p:cNvSpPr>
            <a:spLocks noGrp="1"/>
          </p:cNvSpPr>
          <p:nvPr>
            <p:ph type="sldNum" sz="quarter" idx="2"/>
          </p:nvPr>
        </p:nvSpPr>
        <p:spPr>
          <a:xfrm>
            <a:off x="4363973" y="4791087"/>
            <a:ext cx="416054" cy="410369"/>
          </a:xfrm>
          <a:prstGeom prst="rect">
            <a:avLst/>
          </a:prstGeom>
        </p:spPr>
        <p:txBody>
          <a:bodyPr/>
          <a:lstStyle>
            <a:lvl1pPr>
              <a:defRPr sz="2000">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554886533"/>
      </p:ext>
    </p:extLst>
  </p:cSld>
  <p:clrMapOvr>
    <a:masterClrMapping/>
  </p:clrMapOvr>
  <p:transition xmlns:p14="http://schemas.microsoft.com/office/powerpoint/2010/mai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1_Titre et puces - Gauche copie 25">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98" name="Shape 1098"/>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1099" name="Shape 1099"/>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100" name="Shape 1100"/>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732822429"/>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et puces - Gauche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 name="Shape 47"/>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48" name="Shape 48"/>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49" name="Shape 49"/>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048405971"/>
      </p:ext>
    </p:extLst>
  </p:cSld>
  <p:clrMapOvr>
    <a:masterClrMapping/>
  </p:clrMapOvr>
  <p:transition xmlns:p14="http://schemas.microsoft.com/office/powerpoint/2010/mai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Fireball - No Graphics copie 3">
    <p:bg>
      <p:bgPr>
        <a:solidFill>
          <a:srgbClr val="000000"/>
        </a:solidFill>
        <a:effectLst/>
      </p:bgPr>
    </p:bg>
    <p:spTree>
      <p:nvGrpSpPr>
        <p:cNvPr id="1" name=""/>
        <p:cNvGrpSpPr/>
        <p:nvPr/>
      </p:nvGrpSpPr>
      <p:grpSpPr>
        <a:xfrm>
          <a:off x="0" y="0"/>
          <a:ext cx="0" cy="0"/>
          <a:chOff x="0" y="0"/>
          <a:chExt cx="0" cy="0"/>
        </a:xfrm>
      </p:grpSpPr>
      <p:sp>
        <p:nvSpPr>
          <p:cNvPr id="1107" name="Shape 1107"/>
          <p:cNvSpPr>
            <a:spLocks noGrp="1"/>
          </p:cNvSpPr>
          <p:nvPr>
            <p:ph type="title"/>
          </p:nvPr>
        </p:nvSpPr>
        <p:spPr>
          <a:xfrm>
            <a:off x="685800" y="0"/>
            <a:ext cx="7772400" cy="1143000"/>
          </a:xfrm>
          <a:prstGeom prst="rect">
            <a:avLst/>
          </a:prstGeom>
        </p:spPr>
        <p:txBody>
          <a:bodyPr anchor="b"/>
          <a:lstStyle>
            <a:lvl1pPr marL="41275" marR="41275" algn="r">
              <a:defRPr sz="42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108" name="Shape 1108"/>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sz="3000">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2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8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8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109" name="Shape 1109"/>
          <p:cNvSpPr>
            <a:spLocks noGrp="1"/>
          </p:cNvSpPr>
          <p:nvPr>
            <p:ph type="sldNum" sz="quarter" idx="2"/>
          </p:nvPr>
        </p:nvSpPr>
        <p:spPr>
          <a:xfrm>
            <a:off x="4355031" y="4791076"/>
            <a:ext cx="431558" cy="441146"/>
          </a:xfrm>
          <a:prstGeom prst="rect">
            <a:avLst/>
          </a:prstGeom>
        </p:spPr>
        <p:txBody>
          <a:bodyPr/>
          <a:lstStyle>
            <a:lvl1pPr>
              <a:defRPr sz="2200">
                <a:solidFill>
                  <a:srgbClr val="FFFED5"/>
                </a:solidFill>
                <a:uFill>
                  <a:solidFill>
                    <a:srgbClr val="FFFED5"/>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255215317"/>
      </p:ext>
    </p:extLst>
  </p:cSld>
  <p:clrMapOvr>
    <a:masterClrMapping/>
  </p:clrMapOvr>
  <p:transition xmlns:p14="http://schemas.microsoft.com/office/powerpoint/2010/mai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Titre et puces copi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6" name="Shape 1116"/>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1117" name="Shape 1117"/>
          <p:cNvSpPr>
            <a:spLocks noGrp="1"/>
          </p:cNvSpPr>
          <p:nvPr>
            <p:ph type="body" idx="1"/>
          </p:nvPr>
        </p:nvSpPr>
        <p:spPr>
          <a:xfrm>
            <a:off x="635000" y="1485902"/>
            <a:ext cx="78613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702328" marR="0" indent="-410238" defTabSz="317490">
              <a:lnSpc>
                <a:spcPct val="100000"/>
              </a:lnSpc>
              <a:spcBef>
                <a:spcPts val="2100"/>
              </a:spcBef>
              <a:buClrTx/>
              <a:buSzPct val="90000"/>
              <a:buFont typeface="Gill Sans"/>
              <a:buBlip>
                <a:blip r:embed="rId3"/>
              </a:buBlip>
              <a:defRPr sz="2200">
                <a:uFillTx/>
                <a:latin typeface="Monaco"/>
                <a:ea typeface="Monaco"/>
                <a:cs typeface="Monaco"/>
                <a:sym typeface="Monaco"/>
              </a:defRPr>
            </a:lvl1pPr>
            <a:lvl2pPr marL="1159515" marR="0" indent="-410238" defTabSz="317490">
              <a:lnSpc>
                <a:spcPct val="100000"/>
              </a:lnSpc>
              <a:spcBef>
                <a:spcPts val="2100"/>
              </a:spcBef>
              <a:buClrTx/>
              <a:buSzPct val="90000"/>
              <a:buFont typeface="Gill Sans"/>
              <a:buBlip>
                <a:blip r:embed="rId3"/>
              </a:buBlip>
              <a:defRPr sz="2200">
                <a:uFillTx/>
                <a:latin typeface="Monaco"/>
                <a:ea typeface="Monaco"/>
                <a:cs typeface="Monaco"/>
                <a:sym typeface="Monaco"/>
              </a:defRPr>
            </a:lvl2pPr>
            <a:lvl3pPr marL="1616699" marR="0" indent="-410238" defTabSz="317490">
              <a:lnSpc>
                <a:spcPct val="100000"/>
              </a:lnSpc>
              <a:spcBef>
                <a:spcPts val="2100"/>
              </a:spcBef>
              <a:buClrTx/>
              <a:buSzPct val="90000"/>
              <a:buFont typeface="Gill Sans"/>
              <a:buBlip>
                <a:blip r:embed="rId3"/>
              </a:buBlip>
              <a:defRPr sz="2200">
                <a:uFillTx/>
                <a:latin typeface="Monaco"/>
                <a:ea typeface="Monaco"/>
                <a:cs typeface="Monaco"/>
                <a:sym typeface="Monaco"/>
              </a:defRPr>
            </a:lvl3pPr>
            <a:lvl4pPr marL="2073884" marR="0" indent="-410238" defTabSz="317490">
              <a:lnSpc>
                <a:spcPct val="100000"/>
              </a:lnSpc>
              <a:spcBef>
                <a:spcPts val="2100"/>
              </a:spcBef>
              <a:buSzPct val="90000"/>
              <a:buFont typeface="Gill Sans"/>
              <a:buBlip>
                <a:blip r:embed="rId3"/>
              </a:buBlip>
              <a:defRPr sz="2200">
                <a:uFillTx/>
                <a:latin typeface="Monaco"/>
                <a:ea typeface="Monaco"/>
                <a:cs typeface="Monaco"/>
                <a:sym typeface="Monaco"/>
              </a:defRPr>
            </a:lvl4pPr>
            <a:lvl5pPr marL="2531071" marR="0" indent="-410238" defTabSz="317490">
              <a:lnSpc>
                <a:spcPct val="100000"/>
              </a:lnSpc>
              <a:spcBef>
                <a:spcPts val="21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118" name="Shape 1118"/>
          <p:cNvSpPr>
            <a:spLocks noGrp="1"/>
          </p:cNvSpPr>
          <p:nvPr>
            <p:ph type="sldNum" sz="quarter" idx="2"/>
          </p:nvPr>
        </p:nvSpPr>
        <p:spPr>
          <a:xfrm>
            <a:off x="4406053" y="4924437"/>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444947060"/>
      </p:ext>
    </p:extLst>
  </p:cSld>
  <p:clrMapOvr>
    <a:masterClrMapping/>
  </p:clrMapOvr>
  <p:transition xmlns:p14="http://schemas.microsoft.com/office/powerpoint/2010/mai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1_Titre et puces copi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5" name="Shape 1125"/>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126" name="Shape 1126"/>
          <p:cNvSpPr>
            <a:spLocks noGrp="1"/>
          </p:cNvSpPr>
          <p:nvPr>
            <p:ph type="body" idx="1"/>
          </p:nvPr>
        </p:nvSpPr>
        <p:spPr>
          <a:xfrm>
            <a:off x="635000" y="847727"/>
            <a:ext cx="78613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63555" marR="0" indent="-409563">
              <a:lnSpc>
                <a:spcPct val="100000"/>
              </a:lnSpc>
              <a:spcBef>
                <a:spcPts val="2100"/>
              </a:spcBef>
              <a:buClrTx/>
              <a:buSzPct val="139000"/>
              <a:buFontTx/>
              <a:buChar char="•"/>
              <a:defRPr sz="2200">
                <a:latin typeface="Monaco"/>
                <a:ea typeface="Monaco"/>
                <a:cs typeface="Monaco"/>
                <a:sym typeface="Monaco"/>
              </a:defRPr>
            </a:lvl1pPr>
            <a:lvl2pPr marL="1120739" marR="0" indent="-409563">
              <a:lnSpc>
                <a:spcPct val="100000"/>
              </a:lnSpc>
              <a:spcBef>
                <a:spcPts val="2100"/>
              </a:spcBef>
              <a:buClrTx/>
              <a:buSzPct val="139000"/>
              <a:buFontTx/>
              <a:buChar char="•"/>
              <a:defRPr sz="2200">
                <a:latin typeface="Monaco"/>
                <a:ea typeface="Monaco"/>
                <a:cs typeface="Monaco"/>
                <a:sym typeface="Monaco"/>
              </a:defRPr>
            </a:lvl2pPr>
            <a:lvl3pPr marL="1577924" marR="0" indent="-409563">
              <a:lnSpc>
                <a:spcPct val="100000"/>
              </a:lnSpc>
              <a:spcBef>
                <a:spcPts val="2100"/>
              </a:spcBef>
              <a:buClrTx/>
              <a:buSzPct val="139000"/>
              <a:buFontTx/>
              <a:buChar char="•"/>
              <a:defRPr sz="2200">
                <a:latin typeface="Monaco"/>
                <a:ea typeface="Monaco"/>
                <a:cs typeface="Monaco"/>
                <a:sym typeface="Monaco"/>
              </a:defRPr>
            </a:lvl3pPr>
            <a:lvl4pPr marL="2035109" marR="0" indent="-409563">
              <a:lnSpc>
                <a:spcPct val="100000"/>
              </a:lnSpc>
              <a:spcBef>
                <a:spcPts val="2100"/>
              </a:spcBef>
              <a:buSzPct val="139000"/>
              <a:buChar char="•"/>
              <a:defRPr sz="2200">
                <a:latin typeface="Monaco"/>
                <a:ea typeface="Monaco"/>
                <a:cs typeface="Monaco"/>
                <a:sym typeface="Monaco"/>
              </a:defRPr>
            </a:lvl4pPr>
            <a:lvl5pPr marL="2492295" marR="0" indent="-409563">
              <a:lnSpc>
                <a:spcPct val="100000"/>
              </a:lnSpc>
              <a:spcBef>
                <a:spcPts val="2100"/>
              </a:spcBef>
              <a:buSzPct val="139000"/>
              <a:buChar char="•"/>
              <a:defRPr sz="22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127" name="Shape 1127"/>
          <p:cNvSpPr>
            <a:spLocks noGrp="1"/>
          </p:cNvSpPr>
          <p:nvPr>
            <p:ph type="sldNum" sz="quarter" idx="2"/>
          </p:nvPr>
        </p:nvSpPr>
        <p:spPr>
          <a:xfrm>
            <a:off x="4393738" y="4791087"/>
            <a:ext cx="356549" cy="271869"/>
          </a:xfrm>
          <a:prstGeom prst="rect">
            <a:avLst/>
          </a:prstGeom>
        </p:spPr>
        <p:txBody>
          <a:bodyPr/>
          <a:lstStyle>
            <a:lvl1pPr>
              <a:defRPr sz="1100">
                <a:solidFill>
                  <a:srgbClr val="FFFFFF"/>
                </a:solidFill>
                <a:uFill>
                  <a:solidFill>
                    <a:srgbClr val="FFFFFF"/>
                  </a:solidFill>
                </a:uFill>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445657101"/>
      </p:ext>
    </p:extLst>
  </p:cSld>
  <p:clrMapOvr>
    <a:masterClrMapping/>
  </p:clrMapOvr>
  <p:transition xmlns:p14="http://schemas.microsoft.com/office/powerpoint/2010/mai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1_Fireball - No Graphics">
    <p:bg>
      <p:bgPr>
        <a:solidFill>
          <a:srgbClr val="000000"/>
        </a:solidFill>
        <a:effectLst/>
      </p:bgPr>
    </p:bg>
    <p:spTree>
      <p:nvGrpSpPr>
        <p:cNvPr id="1" name=""/>
        <p:cNvGrpSpPr/>
        <p:nvPr/>
      </p:nvGrpSpPr>
      <p:grpSpPr>
        <a:xfrm>
          <a:off x="0" y="0"/>
          <a:ext cx="0" cy="0"/>
          <a:chOff x="0" y="0"/>
          <a:chExt cx="0" cy="0"/>
        </a:xfrm>
      </p:grpSpPr>
      <p:sp>
        <p:nvSpPr>
          <p:cNvPr id="1134" name="Shape 1134"/>
          <p:cNvSpPr>
            <a:spLocks noGrp="1"/>
          </p:cNvSpPr>
          <p:nvPr>
            <p:ph type="title"/>
          </p:nvPr>
        </p:nvSpPr>
        <p:spPr>
          <a:xfrm>
            <a:off x="685800" y="0"/>
            <a:ext cx="7772400" cy="1143000"/>
          </a:xfrm>
          <a:prstGeom prst="rect">
            <a:avLst/>
          </a:prstGeom>
        </p:spPr>
        <p:txBody>
          <a:bodyPr anchor="b"/>
          <a:lstStyle>
            <a:lvl1pPr marL="41275" marR="41275" algn="r">
              <a:defRPr sz="42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135" name="Shape 1135"/>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sz="3000">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2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8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8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136" name="Shape 1136"/>
          <p:cNvSpPr>
            <a:spLocks noGrp="1"/>
          </p:cNvSpPr>
          <p:nvPr>
            <p:ph type="sldNum" sz="quarter" idx="2"/>
          </p:nvPr>
        </p:nvSpPr>
        <p:spPr>
          <a:xfrm>
            <a:off x="4355031" y="4791076"/>
            <a:ext cx="431558" cy="441146"/>
          </a:xfrm>
          <a:prstGeom prst="rect">
            <a:avLst/>
          </a:prstGeom>
        </p:spPr>
        <p:txBody>
          <a:bodyPr/>
          <a:lstStyle>
            <a:lvl1pPr>
              <a:defRPr sz="2200">
                <a:solidFill>
                  <a:srgbClr val="FFFED5"/>
                </a:solidFill>
                <a:uFill>
                  <a:solidFill>
                    <a:srgbClr val="FFFED5"/>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073817839"/>
      </p:ext>
    </p:extLst>
  </p:cSld>
  <p:clrMapOvr>
    <a:masterClrMapping/>
  </p:clrMapOvr>
  <p:transition xmlns:p14="http://schemas.microsoft.com/office/powerpoint/2010/mai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Fireball - No Graphics copie">
    <p:bg>
      <p:bgPr>
        <a:solidFill>
          <a:srgbClr val="000000"/>
        </a:solidFill>
        <a:effectLst/>
      </p:bgPr>
    </p:bg>
    <p:spTree>
      <p:nvGrpSpPr>
        <p:cNvPr id="1" name=""/>
        <p:cNvGrpSpPr/>
        <p:nvPr/>
      </p:nvGrpSpPr>
      <p:grpSpPr>
        <a:xfrm>
          <a:off x="0" y="0"/>
          <a:ext cx="0" cy="0"/>
          <a:chOff x="0" y="0"/>
          <a:chExt cx="0" cy="0"/>
        </a:xfrm>
      </p:grpSpPr>
      <p:sp>
        <p:nvSpPr>
          <p:cNvPr id="1143" name="Shape 1143"/>
          <p:cNvSpPr>
            <a:spLocks noGrp="1"/>
          </p:cNvSpPr>
          <p:nvPr>
            <p:ph type="title"/>
          </p:nvPr>
        </p:nvSpPr>
        <p:spPr>
          <a:xfrm>
            <a:off x="685800" y="0"/>
            <a:ext cx="7772400" cy="1143000"/>
          </a:xfrm>
          <a:prstGeom prst="rect">
            <a:avLst/>
          </a:prstGeom>
        </p:spPr>
        <p:txBody>
          <a:bodyPr anchor="b"/>
          <a:lstStyle>
            <a:lvl1pPr marL="41275" marR="41275" algn="r">
              <a:defRPr sz="42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144" name="Shape 1144"/>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sz="3000">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2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8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8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145" name="Shape 1145"/>
          <p:cNvSpPr>
            <a:spLocks noGrp="1"/>
          </p:cNvSpPr>
          <p:nvPr>
            <p:ph type="sldNum" sz="quarter" idx="2"/>
          </p:nvPr>
        </p:nvSpPr>
        <p:spPr>
          <a:xfrm>
            <a:off x="4355031" y="4791076"/>
            <a:ext cx="431558" cy="441146"/>
          </a:xfrm>
          <a:prstGeom prst="rect">
            <a:avLst/>
          </a:prstGeom>
        </p:spPr>
        <p:txBody>
          <a:bodyPr/>
          <a:lstStyle>
            <a:lvl1pPr>
              <a:defRPr sz="2200">
                <a:solidFill>
                  <a:srgbClr val="FFFED5"/>
                </a:solidFill>
                <a:uFill>
                  <a:solidFill>
                    <a:srgbClr val="FFFED5"/>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66101461"/>
      </p:ext>
    </p:extLst>
  </p:cSld>
  <p:clrMapOvr>
    <a:masterClrMapping/>
  </p:clrMapOvr>
  <p:transition xmlns:p14="http://schemas.microsoft.com/office/powerpoint/2010/mai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Fireball - No Graphics copie 1">
    <p:bg>
      <p:bgPr>
        <a:solidFill>
          <a:srgbClr val="000000"/>
        </a:solidFill>
        <a:effectLst/>
      </p:bgPr>
    </p:bg>
    <p:spTree>
      <p:nvGrpSpPr>
        <p:cNvPr id="1" name=""/>
        <p:cNvGrpSpPr/>
        <p:nvPr/>
      </p:nvGrpSpPr>
      <p:grpSpPr>
        <a:xfrm>
          <a:off x="0" y="0"/>
          <a:ext cx="0" cy="0"/>
          <a:chOff x="0" y="0"/>
          <a:chExt cx="0" cy="0"/>
        </a:xfrm>
      </p:grpSpPr>
      <p:sp>
        <p:nvSpPr>
          <p:cNvPr id="1152" name="Shape 1152"/>
          <p:cNvSpPr>
            <a:spLocks noGrp="1"/>
          </p:cNvSpPr>
          <p:nvPr>
            <p:ph type="title"/>
          </p:nvPr>
        </p:nvSpPr>
        <p:spPr>
          <a:xfrm>
            <a:off x="685800" y="0"/>
            <a:ext cx="7772400" cy="1143000"/>
          </a:xfrm>
          <a:prstGeom prst="rect">
            <a:avLst/>
          </a:prstGeom>
        </p:spPr>
        <p:txBody>
          <a:bodyPr anchor="b"/>
          <a:lstStyle>
            <a:lvl1pPr marL="41275" marR="41275" algn="r">
              <a:defRPr sz="42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153" name="Shape 1153"/>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sz="3000">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2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8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8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154" name="Shape 1154"/>
          <p:cNvSpPr>
            <a:spLocks noGrp="1"/>
          </p:cNvSpPr>
          <p:nvPr>
            <p:ph type="sldNum" sz="quarter" idx="2"/>
          </p:nvPr>
        </p:nvSpPr>
        <p:spPr>
          <a:xfrm>
            <a:off x="4355031" y="4791076"/>
            <a:ext cx="431558" cy="441146"/>
          </a:xfrm>
          <a:prstGeom prst="rect">
            <a:avLst/>
          </a:prstGeom>
        </p:spPr>
        <p:txBody>
          <a:bodyPr/>
          <a:lstStyle>
            <a:lvl1pPr>
              <a:defRPr sz="2200">
                <a:solidFill>
                  <a:srgbClr val="FFFED5"/>
                </a:solidFill>
                <a:uFill>
                  <a:solidFill>
                    <a:srgbClr val="FFFED5"/>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286826690"/>
      </p:ext>
    </p:extLst>
  </p:cSld>
  <p:clrMapOvr>
    <a:masterClrMapping/>
  </p:clrMapOvr>
  <p:transition xmlns:p14="http://schemas.microsoft.com/office/powerpoint/2010/mai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1_Fireball - No Graphics copie 2">
    <p:bg>
      <p:bgPr>
        <a:solidFill>
          <a:srgbClr val="000000"/>
        </a:solidFill>
        <a:effectLst/>
      </p:bgPr>
    </p:bg>
    <p:spTree>
      <p:nvGrpSpPr>
        <p:cNvPr id="1" name=""/>
        <p:cNvGrpSpPr/>
        <p:nvPr/>
      </p:nvGrpSpPr>
      <p:grpSpPr>
        <a:xfrm>
          <a:off x="0" y="0"/>
          <a:ext cx="0" cy="0"/>
          <a:chOff x="0" y="0"/>
          <a:chExt cx="0" cy="0"/>
        </a:xfrm>
      </p:grpSpPr>
      <p:sp>
        <p:nvSpPr>
          <p:cNvPr id="1161" name="Shape 1161"/>
          <p:cNvSpPr>
            <a:spLocks noGrp="1"/>
          </p:cNvSpPr>
          <p:nvPr>
            <p:ph type="title"/>
          </p:nvPr>
        </p:nvSpPr>
        <p:spPr>
          <a:xfrm>
            <a:off x="685800" y="0"/>
            <a:ext cx="7772400" cy="1143000"/>
          </a:xfrm>
          <a:prstGeom prst="rect">
            <a:avLst/>
          </a:prstGeom>
        </p:spPr>
        <p:txBody>
          <a:bodyPr anchor="b"/>
          <a:lstStyle>
            <a:lvl1pPr marL="41275" marR="41275" algn="r">
              <a:defRPr sz="42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162" name="Shape 1162"/>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sz="3000">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2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8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8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163" name="Shape 1163"/>
          <p:cNvSpPr>
            <a:spLocks noGrp="1"/>
          </p:cNvSpPr>
          <p:nvPr>
            <p:ph type="sldNum" sz="quarter" idx="2"/>
          </p:nvPr>
        </p:nvSpPr>
        <p:spPr>
          <a:xfrm>
            <a:off x="4355031" y="4791076"/>
            <a:ext cx="431558" cy="441146"/>
          </a:xfrm>
          <a:prstGeom prst="rect">
            <a:avLst/>
          </a:prstGeom>
        </p:spPr>
        <p:txBody>
          <a:bodyPr/>
          <a:lstStyle>
            <a:lvl1pPr>
              <a:defRPr sz="2200">
                <a:solidFill>
                  <a:srgbClr val="FFFED5"/>
                </a:solidFill>
                <a:uFill>
                  <a:solidFill>
                    <a:srgbClr val="FFFED5"/>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477992740"/>
      </p:ext>
    </p:extLst>
  </p:cSld>
  <p:clrMapOvr>
    <a:masterClrMapping/>
  </p:clrMapOvr>
  <p:transition xmlns:p14="http://schemas.microsoft.com/office/powerpoint/2010/mai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2_Titre et puces - Gauche copie 1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0" name="Shape 1170"/>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1171" name="Shape 1171"/>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172" name="Shape 1172"/>
          <p:cNvSpPr>
            <a:spLocks noGrp="1"/>
          </p:cNvSpPr>
          <p:nvPr>
            <p:ph type="sldNum" sz="quarter" idx="2"/>
          </p:nvPr>
        </p:nvSpPr>
        <p:spPr>
          <a:xfrm>
            <a:off x="4390688" y="4905387"/>
            <a:ext cx="356549" cy="271869"/>
          </a:xfrm>
          <a:prstGeom prst="rect">
            <a:avLst/>
          </a:prstGeom>
        </p:spPr>
        <p:txBody>
          <a:bodyPr/>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377249274"/>
      </p:ext>
    </p:extLst>
  </p:cSld>
  <p:clrMapOvr>
    <a:masterClrMapping/>
  </p:clrMapOvr>
  <p:transition xmlns:p14="http://schemas.microsoft.com/office/powerpoint/2010/mai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1_Titre et puces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9" name="Shape 1179"/>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400" b="0">
                <a:solidFill>
                  <a:srgbClr val="FFFFFF"/>
                </a:solidFill>
                <a:uFillTx/>
                <a:latin typeface="Monaco"/>
                <a:ea typeface="Monaco"/>
                <a:cs typeface="Monaco"/>
                <a:sym typeface="Monaco"/>
              </a:defRPr>
            </a:lvl1pPr>
          </a:lstStyle>
          <a:p>
            <a:r>
              <a:t>Texte du titre</a:t>
            </a:r>
          </a:p>
        </p:txBody>
      </p:sp>
      <p:sp>
        <p:nvSpPr>
          <p:cNvPr id="1180" name="Shape 1180"/>
          <p:cNvSpPr>
            <a:spLocks noGrp="1"/>
          </p:cNvSpPr>
          <p:nvPr>
            <p:ph type="body" idx="1"/>
          </p:nvPr>
        </p:nvSpPr>
        <p:spPr>
          <a:xfrm>
            <a:off x="635000" y="1485902"/>
            <a:ext cx="78613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702328"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1pPr>
            <a:lvl2pPr marL="1159515"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2pPr>
            <a:lvl3pPr marL="1616699"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3pPr>
            <a:lvl4pPr marL="2073884" marR="0" indent="-410238" defTabSz="317490">
              <a:lnSpc>
                <a:spcPct val="100000"/>
              </a:lnSpc>
              <a:spcBef>
                <a:spcPts val="2100"/>
              </a:spcBef>
              <a:buSzPct val="90000"/>
              <a:buFont typeface="Gill Sans"/>
              <a:buBlip>
                <a:blip r:embed="rId3"/>
              </a:buBlip>
              <a:defRPr>
                <a:uFillTx/>
                <a:latin typeface="Monaco"/>
                <a:ea typeface="Monaco"/>
                <a:cs typeface="Monaco"/>
                <a:sym typeface="Monaco"/>
              </a:defRPr>
            </a:lvl4pPr>
            <a:lvl5pPr marL="2531071" marR="0" indent="-410238" defTabSz="317490">
              <a:lnSpc>
                <a:spcPct val="100000"/>
              </a:lnSpc>
              <a:spcBef>
                <a:spcPts val="21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181" name="Shape 1181"/>
          <p:cNvSpPr>
            <a:spLocks noGrp="1"/>
          </p:cNvSpPr>
          <p:nvPr>
            <p:ph type="sldNum" sz="quarter" idx="2"/>
          </p:nvPr>
        </p:nvSpPr>
        <p:spPr>
          <a:xfrm>
            <a:off x="4429140" y="4953001"/>
            <a:ext cx="284727" cy="215444"/>
          </a:xfrm>
          <a:prstGeom prst="rect">
            <a:avLst/>
          </a:prstGeom>
        </p:spPr>
        <p:txBody>
          <a:bodyPr lIns="38100" tIns="38100" rIns="38100" bIns="38100"/>
          <a:lstStyle>
            <a:lvl1pPr defTabSz="317490">
              <a:defRPr sz="9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4229175162"/>
      </p:ext>
    </p:extLst>
  </p:cSld>
  <p:clrMapOvr>
    <a:masterClrMapping/>
  </p:clrMapOvr>
  <p:transition xmlns:p14="http://schemas.microsoft.com/office/powerpoint/2010/mai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Titre et puces copie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8" name="Shape 1188"/>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400" b="0">
                <a:solidFill>
                  <a:srgbClr val="FFFFFF"/>
                </a:solidFill>
                <a:uFillTx/>
                <a:latin typeface="Monaco"/>
                <a:ea typeface="Monaco"/>
                <a:cs typeface="Monaco"/>
                <a:sym typeface="Monaco"/>
              </a:defRPr>
            </a:lvl1pPr>
          </a:lstStyle>
          <a:p>
            <a:r>
              <a:t>Texte du titre</a:t>
            </a:r>
          </a:p>
        </p:txBody>
      </p:sp>
      <p:sp>
        <p:nvSpPr>
          <p:cNvPr id="1189" name="Shape 1189"/>
          <p:cNvSpPr>
            <a:spLocks noGrp="1"/>
          </p:cNvSpPr>
          <p:nvPr>
            <p:ph type="body" idx="1"/>
          </p:nvPr>
        </p:nvSpPr>
        <p:spPr>
          <a:xfrm>
            <a:off x="635000" y="1485902"/>
            <a:ext cx="78613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702328"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1pPr>
            <a:lvl2pPr marL="1159515"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2pPr>
            <a:lvl3pPr marL="1616699"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3pPr>
            <a:lvl4pPr marL="2073884" marR="0" indent="-410238" defTabSz="317490">
              <a:lnSpc>
                <a:spcPct val="100000"/>
              </a:lnSpc>
              <a:spcBef>
                <a:spcPts val="2100"/>
              </a:spcBef>
              <a:buSzPct val="90000"/>
              <a:buFont typeface="Gill Sans"/>
              <a:buBlip>
                <a:blip r:embed="rId3"/>
              </a:buBlip>
              <a:defRPr>
                <a:uFillTx/>
                <a:latin typeface="Monaco"/>
                <a:ea typeface="Monaco"/>
                <a:cs typeface="Monaco"/>
                <a:sym typeface="Monaco"/>
              </a:defRPr>
            </a:lvl4pPr>
            <a:lvl5pPr marL="2531071" marR="0" indent="-410238" defTabSz="317490">
              <a:lnSpc>
                <a:spcPct val="100000"/>
              </a:lnSpc>
              <a:spcBef>
                <a:spcPts val="21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190" name="Shape 1190"/>
          <p:cNvSpPr>
            <a:spLocks noGrp="1"/>
          </p:cNvSpPr>
          <p:nvPr>
            <p:ph type="sldNum" sz="quarter" idx="2"/>
          </p:nvPr>
        </p:nvSpPr>
        <p:spPr>
          <a:xfrm>
            <a:off x="4429140" y="4953001"/>
            <a:ext cx="284727" cy="215444"/>
          </a:xfrm>
          <a:prstGeom prst="rect">
            <a:avLst/>
          </a:prstGeom>
        </p:spPr>
        <p:txBody>
          <a:bodyPr lIns="38100" tIns="38100" rIns="38100" bIns="38100"/>
          <a:lstStyle>
            <a:lvl1pPr defTabSz="317490">
              <a:defRPr sz="9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486730920"/>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re et puces - Gauche copie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Shape 56"/>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57" name="Shape 57"/>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58" name="Shape 58"/>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297122053"/>
      </p:ext>
    </p:extLst>
  </p:cSld>
  <p:clrMapOvr>
    <a:masterClrMapping/>
  </p:clrMapOvr>
  <p:transition xmlns:p14="http://schemas.microsoft.com/office/powerpoint/2010/mai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x">
  <p:cSld name="2_Titre et puces copi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7" name="Shape 1197"/>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400" b="0">
                <a:solidFill>
                  <a:srgbClr val="FFFFFF"/>
                </a:solidFill>
                <a:uFillTx/>
                <a:latin typeface="Monaco"/>
                <a:ea typeface="Monaco"/>
                <a:cs typeface="Monaco"/>
                <a:sym typeface="Monaco"/>
              </a:defRPr>
            </a:lvl1pPr>
          </a:lstStyle>
          <a:p>
            <a:r>
              <a:t>Texte du titre</a:t>
            </a:r>
          </a:p>
        </p:txBody>
      </p:sp>
      <p:sp>
        <p:nvSpPr>
          <p:cNvPr id="1198" name="Shape 1198"/>
          <p:cNvSpPr>
            <a:spLocks noGrp="1"/>
          </p:cNvSpPr>
          <p:nvPr>
            <p:ph type="body" idx="1"/>
          </p:nvPr>
        </p:nvSpPr>
        <p:spPr>
          <a:xfrm>
            <a:off x="635000" y="1485902"/>
            <a:ext cx="78613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702328"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1pPr>
            <a:lvl2pPr marL="1159515"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2pPr>
            <a:lvl3pPr marL="1616699"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3pPr>
            <a:lvl4pPr marL="2073884" marR="0" indent="-410238" defTabSz="317490">
              <a:lnSpc>
                <a:spcPct val="100000"/>
              </a:lnSpc>
              <a:spcBef>
                <a:spcPts val="2100"/>
              </a:spcBef>
              <a:buSzPct val="90000"/>
              <a:buFont typeface="Gill Sans"/>
              <a:buBlip>
                <a:blip r:embed="rId3"/>
              </a:buBlip>
              <a:defRPr>
                <a:uFillTx/>
                <a:latin typeface="Monaco"/>
                <a:ea typeface="Monaco"/>
                <a:cs typeface="Monaco"/>
                <a:sym typeface="Monaco"/>
              </a:defRPr>
            </a:lvl4pPr>
            <a:lvl5pPr marL="2531071" marR="0" indent="-410238" defTabSz="317490">
              <a:lnSpc>
                <a:spcPct val="100000"/>
              </a:lnSpc>
              <a:spcBef>
                <a:spcPts val="21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199" name="Shape 1199"/>
          <p:cNvSpPr>
            <a:spLocks noGrp="1"/>
          </p:cNvSpPr>
          <p:nvPr>
            <p:ph type="sldNum" sz="quarter" idx="2"/>
          </p:nvPr>
        </p:nvSpPr>
        <p:spPr>
          <a:xfrm>
            <a:off x="4429140" y="4953001"/>
            <a:ext cx="284727" cy="215444"/>
          </a:xfrm>
          <a:prstGeom prst="rect">
            <a:avLst/>
          </a:prstGeom>
        </p:spPr>
        <p:txBody>
          <a:bodyPr lIns="38100" tIns="38100" rIns="38100" bIns="38100"/>
          <a:lstStyle>
            <a:lvl1pPr defTabSz="317490">
              <a:defRPr sz="9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69023971"/>
      </p:ext>
    </p:extLst>
  </p:cSld>
  <p:clrMapOvr>
    <a:masterClrMapping/>
  </p:clrMapOvr>
  <p:transition xmlns:p14="http://schemas.microsoft.com/office/powerpoint/2010/mai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1_Titre et puces copi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6" name="Shape 1206"/>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400" b="0">
                <a:solidFill>
                  <a:srgbClr val="FFFFFF"/>
                </a:solidFill>
                <a:uFillTx/>
                <a:latin typeface="Monaco"/>
                <a:ea typeface="Monaco"/>
                <a:cs typeface="Monaco"/>
                <a:sym typeface="Monaco"/>
              </a:defRPr>
            </a:lvl1pPr>
          </a:lstStyle>
          <a:p>
            <a:r>
              <a:t>Texte du titre</a:t>
            </a:r>
          </a:p>
        </p:txBody>
      </p:sp>
      <p:sp>
        <p:nvSpPr>
          <p:cNvPr id="1207" name="Shape 1207"/>
          <p:cNvSpPr>
            <a:spLocks noGrp="1"/>
          </p:cNvSpPr>
          <p:nvPr>
            <p:ph type="body" idx="1"/>
          </p:nvPr>
        </p:nvSpPr>
        <p:spPr>
          <a:xfrm>
            <a:off x="635000" y="1485902"/>
            <a:ext cx="78613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702328"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1pPr>
            <a:lvl2pPr marL="1159515"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2pPr>
            <a:lvl3pPr marL="1616699"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3pPr>
            <a:lvl4pPr marL="2073884" marR="0" indent="-410238" defTabSz="317490">
              <a:lnSpc>
                <a:spcPct val="100000"/>
              </a:lnSpc>
              <a:spcBef>
                <a:spcPts val="2100"/>
              </a:spcBef>
              <a:buSzPct val="90000"/>
              <a:buFont typeface="Gill Sans"/>
              <a:buBlip>
                <a:blip r:embed="rId3"/>
              </a:buBlip>
              <a:defRPr>
                <a:uFillTx/>
                <a:latin typeface="Monaco"/>
                <a:ea typeface="Monaco"/>
                <a:cs typeface="Monaco"/>
                <a:sym typeface="Monaco"/>
              </a:defRPr>
            </a:lvl4pPr>
            <a:lvl5pPr marL="2531071" marR="0" indent="-410238" defTabSz="317490">
              <a:lnSpc>
                <a:spcPct val="100000"/>
              </a:lnSpc>
              <a:spcBef>
                <a:spcPts val="21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208" name="Shape 1208"/>
          <p:cNvSpPr>
            <a:spLocks noGrp="1"/>
          </p:cNvSpPr>
          <p:nvPr>
            <p:ph type="sldNum" sz="quarter" idx="2"/>
          </p:nvPr>
        </p:nvSpPr>
        <p:spPr>
          <a:xfrm>
            <a:off x="4429140" y="4953001"/>
            <a:ext cx="284727" cy="215444"/>
          </a:xfrm>
          <a:prstGeom prst="rect">
            <a:avLst/>
          </a:prstGeom>
        </p:spPr>
        <p:txBody>
          <a:bodyPr lIns="38100" tIns="38100" rIns="38100" bIns="38100"/>
          <a:lstStyle>
            <a:lvl1pPr defTabSz="317490">
              <a:defRPr sz="9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685206807"/>
      </p:ext>
    </p:extLst>
  </p:cSld>
  <p:clrMapOvr>
    <a:masterClrMapping/>
  </p:clrMapOvr>
  <p:transition xmlns:p14="http://schemas.microsoft.com/office/powerpoint/2010/mai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4_Ocean - No Graphics copie">
    <p:bg>
      <p:bgPr>
        <a:solidFill>
          <a:srgbClr val="000C60"/>
        </a:solidFill>
        <a:effectLst/>
      </p:bgPr>
    </p:bg>
    <p:spTree>
      <p:nvGrpSpPr>
        <p:cNvPr id="1" name=""/>
        <p:cNvGrpSpPr/>
        <p:nvPr/>
      </p:nvGrpSpPr>
      <p:grpSpPr>
        <a:xfrm>
          <a:off x="0" y="0"/>
          <a:ext cx="0" cy="0"/>
          <a:chOff x="0" y="0"/>
          <a:chExt cx="0" cy="0"/>
        </a:xfrm>
      </p:grpSpPr>
      <p:sp>
        <p:nvSpPr>
          <p:cNvPr id="1215" name="Shape 1215"/>
          <p:cNvSpPr>
            <a:spLocks noGrp="1"/>
          </p:cNvSpPr>
          <p:nvPr>
            <p:ph type="title"/>
          </p:nvPr>
        </p:nvSpPr>
        <p:spPr>
          <a:xfrm>
            <a:off x="457200" y="47627"/>
            <a:ext cx="8229600" cy="1381125"/>
          </a:xfrm>
          <a:prstGeom prst="rect">
            <a:avLst/>
          </a:prstGeom>
        </p:spPr>
        <p:txBody>
          <a:bodyPr/>
          <a:lstStyle>
            <a:lvl1pPr marL="40640" marR="40640">
              <a:defRPr sz="4000" b="0">
                <a:solidFill>
                  <a:srgbClr val="FFFFFF"/>
                </a:solidFill>
                <a:uFill>
                  <a:solidFill>
                    <a:srgbClr val="FFFFFF"/>
                  </a:solidFill>
                </a:uFill>
                <a:latin typeface="Tahoma"/>
                <a:ea typeface="Tahoma"/>
                <a:cs typeface="Tahoma"/>
                <a:sym typeface="Tahoma"/>
              </a:defRPr>
            </a:lvl1pPr>
          </a:lstStyle>
          <a:p>
            <a:r>
              <a:t>Texte du titre</a:t>
            </a:r>
          </a:p>
        </p:txBody>
      </p:sp>
      <p:sp>
        <p:nvSpPr>
          <p:cNvPr id="1216" name="Shape 1216"/>
          <p:cNvSpPr>
            <a:spLocks noGrp="1"/>
          </p:cNvSpPr>
          <p:nvPr>
            <p:ph type="body" idx="1"/>
          </p:nvPr>
        </p:nvSpPr>
        <p:spPr>
          <a:xfrm>
            <a:off x="457200" y="1428750"/>
            <a:ext cx="8229600" cy="3714750"/>
          </a:xfrm>
          <a:prstGeom prst="rect">
            <a:avLst/>
          </a:prstGeom>
        </p:spPr>
        <p:txBody>
          <a:bodyPr/>
          <a:lstStyle>
            <a:lvl1pPr marR="40640">
              <a:lnSpc>
                <a:spcPct val="100000"/>
              </a:lnSpc>
              <a:spcBef>
                <a:spcPts val="700"/>
              </a:spcBef>
              <a:buClr>
                <a:srgbClr val="FFD300"/>
              </a:buClr>
              <a:buSzPct val="120000"/>
              <a:buFont typeface="Tahoma"/>
              <a:buChar char="•"/>
              <a:defRPr>
                <a:latin typeface="Tahoma"/>
                <a:ea typeface="Tahoma"/>
                <a:cs typeface="Tahoma"/>
                <a:sym typeface="Tahoma"/>
              </a:defRPr>
            </a:lvl1pPr>
            <a:lvl2pPr marR="40640">
              <a:lnSpc>
                <a:spcPct val="100000"/>
              </a:lnSpc>
              <a:buClr>
                <a:srgbClr val="FFFFFF"/>
              </a:buClr>
              <a:buSzPct val="100000"/>
              <a:buFont typeface="Tahoma"/>
              <a:buChar char="–"/>
              <a:defRPr sz="2400">
                <a:latin typeface="Tahoma"/>
                <a:ea typeface="Tahoma"/>
                <a:cs typeface="Tahoma"/>
                <a:sym typeface="Tahoma"/>
              </a:defRPr>
            </a:lvl2pPr>
            <a:lvl3pPr marR="40640">
              <a:lnSpc>
                <a:spcPct val="100000"/>
              </a:lnSpc>
              <a:buClr>
                <a:srgbClr val="FFD300"/>
              </a:buClr>
              <a:buSzPct val="120000"/>
              <a:buFont typeface="Tahoma"/>
              <a:buChar char="•"/>
              <a:defRPr sz="2000">
                <a:latin typeface="Tahoma"/>
                <a:ea typeface="Tahoma"/>
                <a:cs typeface="Tahoma"/>
                <a:sym typeface="Tahoma"/>
              </a:defRPr>
            </a:lvl3pPr>
            <a:lvl4pPr marR="40640">
              <a:lnSpc>
                <a:spcPct val="100000"/>
              </a:lnSpc>
              <a:buClr>
                <a:srgbClr val="FFFFFF"/>
              </a:buClr>
              <a:buFont typeface="Tahoma"/>
              <a:defRPr sz="1600">
                <a:latin typeface="Tahoma"/>
                <a:ea typeface="Tahoma"/>
                <a:cs typeface="Tahoma"/>
                <a:sym typeface="Tahoma"/>
              </a:defRPr>
            </a:lvl4pPr>
            <a:lvl5pPr marR="40640">
              <a:lnSpc>
                <a:spcPct val="100000"/>
              </a:lnSpc>
              <a:buClr>
                <a:srgbClr val="FFD300"/>
              </a:buClr>
              <a:buSzPct val="80000"/>
              <a:buFont typeface="Wingdings"/>
              <a:buChar char=""/>
              <a:defRPr sz="1600">
                <a:latin typeface="Tahoma"/>
                <a:ea typeface="Tahoma"/>
                <a:cs typeface="Tahoma"/>
                <a:sym typeface="Tahoma"/>
              </a:defRPr>
            </a:lvl5pPr>
          </a:lstStyle>
          <a:p>
            <a:r>
              <a:t>Texte niveau 1</a:t>
            </a:r>
          </a:p>
          <a:p>
            <a:pPr lvl="1"/>
            <a:r>
              <a:t>Texte niveau 2</a:t>
            </a:r>
          </a:p>
          <a:p>
            <a:pPr lvl="2"/>
            <a:r>
              <a:t>Texte niveau 3</a:t>
            </a:r>
          </a:p>
          <a:p>
            <a:pPr lvl="3"/>
            <a:r>
              <a:t>Texte niveau 4</a:t>
            </a:r>
          </a:p>
          <a:p>
            <a:pPr lvl="4"/>
            <a:r>
              <a:t>Texte niveau 5</a:t>
            </a:r>
          </a:p>
        </p:txBody>
      </p:sp>
      <p:sp>
        <p:nvSpPr>
          <p:cNvPr id="1217" name="Shape 1217"/>
          <p:cNvSpPr>
            <a:spLocks noGrp="1"/>
          </p:cNvSpPr>
          <p:nvPr>
            <p:ph type="sldNum" sz="quarter" idx="2"/>
          </p:nvPr>
        </p:nvSpPr>
        <p:spPr>
          <a:xfrm>
            <a:off x="4329224" y="4791087"/>
            <a:ext cx="485560" cy="410369"/>
          </a:xfrm>
          <a:prstGeom prst="rect">
            <a:avLst/>
          </a:prstGeom>
        </p:spPr>
        <p:txBody>
          <a:bodyPr/>
          <a:lstStyle>
            <a:lvl1pPr>
              <a:defRPr sz="2000">
                <a:solidFill>
                  <a:srgbClr val="FFFFFF"/>
                </a:solidFill>
                <a:uFill>
                  <a:solidFill>
                    <a:srgbClr val="FFFFFF"/>
                  </a:solidFill>
                </a:u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755255695"/>
      </p:ext>
    </p:extLst>
  </p:cSld>
  <p:clrMapOvr>
    <a:masterClrMapping/>
  </p:clrMapOvr>
  <p:transition xmlns:p14="http://schemas.microsoft.com/office/powerpoint/2010/mai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3_Fireball - No Graphics">
    <p:bg>
      <p:bgPr>
        <a:solidFill>
          <a:srgbClr val="000000"/>
        </a:solidFill>
        <a:effectLst/>
      </p:bgPr>
    </p:bg>
    <p:spTree>
      <p:nvGrpSpPr>
        <p:cNvPr id="1" name=""/>
        <p:cNvGrpSpPr/>
        <p:nvPr/>
      </p:nvGrpSpPr>
      <p:grpSpPr>
        <a:xfrm>
          <a:off x="0" y="0"/>
          <a:ext cx="0" cy="0"/>
          <a:chOff x="0" y="0"/>
          <a:chExt cx="0" cy="0"/>
        </a:xfrm>
      </p:grpSpPr>
      <p:sp>
        <p:nvSpPr>
          <p:cNvPr id="1224" name="Shape 1224"/>
          <p:cNvSpPr>
            <a:spLocks noGrp="1"/>
          </p:cNvSpPr>
          <p:nvPr>
            <p:ph type="title"/>
          </p:nvPr>
        </p:nvSpPr>
        <p:spPr>
          <a:xfrm>
            <a:off x="685800" y="0"/>
            <a:ext cx="7772400" cy="1143000"/>
          </a:xfrm>
          <a:prstGeom prst="rect">
            <a:avLst/>
          </a:prstGeom>
        </p:spPr>
        <p:txBody>
          <a:bodyPr anchor="b"/>
          <a:lstStyle>
            <a:lvl1pPr marL="41275" marR="41275" algn="r">
              <a:defRPr sz="40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225" name="Shape 1225"/>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sz="2400">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0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6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6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226" name="Shape 1226"/>
          <p:cNvSpPr>
            <a:spLocks noGrp="1"/>
          </p:cNvSpPr>
          <p:nvPr>
            <p:ph type="sldNum" sz="quarter" idx="2"/>
          </p:nvPr>
        </p:nvSpPr>
        <p:spPr>
          <a:xfrm>
            <a:off x="4366908" y="4791087"/>
            <a:ext cx="401652" cy="410369"/>
          </a:xfrm>
          <a:prstGeom prst="rect">
            <a:avLst/>
          </a:prstGeom>
        </p:spPr>
        <p:txBody>
          <a:bodyPr/>
          <a:lstStyle>
            <a:lvl1pPr>
              <a:defRPr sz="2000">
                <a:solidFill>
                  <a:srgbClr val="FFFED5"/>
                </a:solidFill>
                <a:uFill>
                  <a:solidFill>
                    <a:srgbClr val="FFFED5"/>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579436192"/>
      </p:ext>
    </p:extLst>
  </p:cSld>
  <p:clrMapOvr>
    <a:masterClrMapping/>
  </p:clrMapOvr>
  <p:transition xmlns:p14="http://schemas.microsoft.com/office/powerpoint/2010/mai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1_Fireball - No Graphics copie 1">
    <p:bg>
      <p:bgPr>
        <a:solidFill>
          <a:srgbClr val="000000"/>
        </a:solidFill>
        <a:effectLst/>
      </p:bgPr>
    </p:bg>
    <p:spTree>
      <p:nvGrpSpPr>
        <p:cNvPr id="1" name=""/>
        <p:cNvGrpSpPr/>
        <p:nvPr/>
      </p:nvGrpSpPr>
      <p:grpSpPr>
        <a:xfrm>
          <a:off x="0" y="0"/>
          <a:ext cx="0" cy="0"/>
          <a:chOff x="0" y="0"/>
          <a:chExt cx="0" cy="0"/>
        </a:xfrm>
      </p:grpSpPr>
      <p:sp>
        <p:nvSpPr>
          <p:cNvPr id="1233" name="Shape 1233"/>
          <p:cNvSpPr>
            <a:spLocks noGrp="1"/>
          </p:cNvSpPr>
          <p:nvPr>
            <p:ph type="title"/>
          </p:nvPr>
        </p:nvSpPr>
        <p:spPr>
          <a:xfrm>
            <a:off x="685800" y="0"/>
            <a:ext cx="7772400" cy="1143000"/>
          </a:xfrm>
          <a:prstGeom prst="rect">
            <a:avLst/>
          </a:prstGeom>
        </p:spPr>
        <p:txBody>
          <a:bodyPr anchor="b"/>
          <a:lstStyle>
            <a:lvl1pPr marL="41275" marR="41275" algn="r">
              <a:defRPr sz="40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234" name="Shape 1234"/>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sz="2400">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0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6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6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235" name="Shape 1235"/>
          <p:cNvSpPr>
            <a:spLocks noGrp="1"/>
          </p:cNvSpPr>
          <p:nvPr>
            <p:ph type="sldNum" sz="quarter" idx="2"/>
          </p:nvPr>
        </p:nvSpPr>
        <p:spPr>
          <a:xfrm>
            <a:off x="4366908" y="4791087"/>
            <a:ext cx="401652" cy="410369"/>
          </a:xfrm>
          <a:prstGeom prst="rect">
            <a:avLst/>
          </a:prstGeom>
        </p:spPr>
        <p:txBody>
          <a:bodyPr/>
          <a:lstStyle>
            <a:lvl1pPr>
              <a:defRPr sz="2000">
                <a:solidFill>
                  <a:srgbClr val="FFFED5"/>
                </a:solidFill>
                <a:uFill>
                  <a:solidFill>
                    <a:srgbClr val="FFFED5"/>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179988790"/>
      </p:ext>
    </p:extLst>
  </p:cSld>
  <p:clrMapOvr>
    <a:masterClrMapping/>
  </p:clrMapOvr>
  <p:transition xmlns:p14="http://schemas.microsoft.com/office/powerpoint/2010/mai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15_Ocean - No Graphics">
    <p:bg>
      <p:bgPr>
        <a:solidFill>
          <a:srgbClr val="000C60"/>
        </a:solidFill>
        <a:effectLst/>
      </p:bgPr>
    </p:bg>
    <p:spTree>
      <p:nvGrpSpPr>
        <p:cNvPr id="1" name=""/>
        <p:cNvGrpSpPr/>
        <p:nvPr/>
      </p:nvGrpSpPr>
      <p:grpSpPr>
        <a:xfrm>
          <a:off x="0" y="0"/>
          <a:ext cx="0" cy="0"/>
          <a:chOff x="0" y="0"/>
          <a:chExt cx="0" cy="0"/>
        </a:xfrm>
      </p:grpSpPr>
      <p:sp>
        <p:nvSpPr>
          <p:cNvPr id="1242" name="Shape 1242"/>
          <p:cNvSpPr>
            <a:spLocks noGrp="1"/>
          </p:cNvSpPr>
          <p:nvPr>
            <p:ph type="title"/>
          </p:nvPr>
        </p:nvSpPr>
        <p:spPr>
          <a:xfrm>
            <a:off x="457200" y="47627"/>
            <a:ext cx="8229600" cy="1381125"/>
          </a:xfrm>
          <a:prstGeom prst="rect">
            <a:avLst/>
          </a:prstGeom>
        </p:spPr>
        <p:txBody>
          <a:bodyPr/>
          <a:lstStyle>
            <a:lvl1pPr marL="40640" marR="40640">
              <a:defRPr sz="4000" b="0">
                <a:solidFill>
                  <a:srgbClr val="FFFFFF"/>
                </a:solidFill>
                <a:uFill>
                  <a:solidFill>
                    <a:srgbClr val="FFFFFF"/>
                  </a:solidFill>
                </a:uFill>
                <a:latin typeface="Tahoma"/>
                <a:ea typeface="Tahoma"/>
                <a:cs typeface="Tahoma"/>
                <a:sym typeface="Tahoma"/>
              </a:defRPr>
            </a:lvl1pPr>
          </a:lstStyle>
          <a:p>
            <a:r>
              <a:t>Texte du titre</a:t>
            </a:r>
          </a:p>
        </p:txBody>
      </p:sp>
      <p:sp>
        <p:nvSpPr>
          <p:cNvPr id="1243" name="Shape 1243"/>
          <p:cNvSpPr>
            <a:spLocks noGrp="1"/>
          </p:cNvSpPr>
          <p:nvPr>
            <p:ph type="body" idx="1"/>
          </p:nvPr>
        </p:nvSpPr>
        <p:spPr>
          <a:xfrm>
            <a:off x="457200" y="1428750"/>
            <a:ext cx="8229600" cy="3714750"/>
          </a:xfrm>
          <a:prstGeom prst="rect">
            <a:avLst/>
          </a:prstGeom>
        </p:spPr>
        <p:txBody>
          <a:bodyPr/>
          <a:lstStyle>
            <a:lvl1pPr marR="40640">
              <a:lnSpc>
                <a:spcPct val="100000"/>
              </a:lnSpc>
              <a:spcBef>
                <a:spcPts val="700"/>
              </a:spcBef>
              <a:buClr>
                <a:srgbClr val="FFD300"/>
              </a:buClr>
              <a:buSzPct val="120000"/>
              <a:buFont typeface="Tahoma"/>
              <a:buChar char="•"/>
              <a:defRPr>
                <a:latin typeface="Tahoma"/>
                <a:ea typeface="Tahoma"/>
                <a:cs typeface="Tahoma"/>
                <a:sym typeface="Tahoma"/>
              </a:defRPr>
            </a:lvl1pPr>
            <a:lvl2pPr marR="40640">
              <a:lnSpc>
                <a:spcPct val="100000"/>
              </a:lnSpc>
              <a:buClr>
                <a:srgbClr val="FFFFFF"/>
              </a:buClr>
              <a:buSzPct val="100000"/>
              <a:buFont typeface="Tahoma"/>
              <a:buChar char="–"/>
              <a:defRPr sz="2400">
                <a:latin typeface="Tahoma"/>
                <a:ea typeface="Tahoma"/>
                <a:cs typeface="Tahoma"/>
                <a:sym typeface="Tahoma"/>
              </a:defRPr>
            </a:lvl2pPr>
            <a:lvl3pPr marR="40640">
              <a:lnSpc>
                <a:spcPct val="100000"/>
              </a:lnSpc>
              <a:buClr>
                <a:srgbClr val="FFD300"/>
              </a:buClr>
              <a:buSzPct val="120000"/>
              <a:buFont typeface="Tahoma"/>
              <a:buChar char="•"/>
              <a:defRPr sz="2000">
                <a:latin typeface="Tahoma"/>
                <a:ea typeface="Tahoma"/>
                <a:cs typeface="Tahoma"/>
                <a:sym typeface="Tahoma"/>
              </a:defRPr>
            </a:lvl3pPr>
            <a:lvl4pPr marR="40640">
              <a:lnSpc>
                <a:spcPct val="100000"/>
              </a:lnSpc>
              <a:buClr>
                <a:srgbClr val="FFFFFF"/>
              </a:buClr>
              <a:buFont typeface="Tahoma"/>
              <a:defRPr sz="1600">
                <a:latin typeface="Tahoma"/>
                <a:ea typeface="Tahoma"/>
                <a:cs typeface="Tahoma"/>
                <a:sym typeface="Tahoma"/>
              </a:defRPr>
            </a:lvl4pPr>
            <a:lvl5pPr marR="40640">
              <a:lnSpc>
                <a:spcPct val="100000"/>
              </a:lnSpc>
              <a:buClr>
                <a:srgbClr val="FFD300"/>
              </a:buClr>
              <a:buSzPct val="80000"/>
              <a:buFont typeface="Wingdings"/>
              <a:buChar char=""/>
              <a:defRPr sz="1600">
                <a:latin typeface="Tahoma"/>
                <a:ea typeface="Tahoma"/>
                <a:cs typeface="Tahoma"/>
                <a:sym typeface="Tahoma"/>
              </a:defRPr>
            </a:lvl5pPr>
          </a:lstStyle>
          <a:p>
            <a:r>
              <a:t>Texte niveau 1</a:t>
            </a:r>
          </a:p>
          <a:p>
            <a:pPr lvl="1"/>
            <a:r>
              <a:t>Texte niveau 2</a:t>
            </a:r>
          </a:p>
          <a:p>
            <a:pPr lvl="2"/>
            <a:r>
              <a:t>Texte niveau 3</a:t>
            </a:r>
          </a:p>
          <a:p>
            <a:pPr lvl="3"/>
            <a:r>
              <a:t>Texte niveau 4</a:t>
            </a:r>
          </a:p>
          <a:p>
            <a:pPr lvl="4"/>
            <a:r>
              <a:t>Texte niveau 5</a:t>
            </a:r>
          </a:p>
        </p:txBody>
      </p:sp>
      <p:sp>
        <p:nvSpPr>
          <p:cNvPr id="1244" name="Shape 1244"/>
          <p:cNvSpPr>
            <a:spLocks noGrp="1"/>
          </p:cNvSpPr>
          <p:nvPr>
            <p:ph type="sldNum" sz="quarter" idx="2"/>
          </p:nvPr>
        </p:nvSpPr>
        <p:spPr>
          <a:xfrm>
            <a:off x="4329224" y="4791087"/>
            <a:ext cx="485560" cy="410369"/>
          </a:xfrm>
          <a:prstGeom prst="rect">
            <a:avLst/>
          </a:prstGeom>
        </p:spPr>
        <p:txBody>
          <a:bodyPr/>
          <a:lstStyle>
            <a:lvl1pPr>
              <a:defRPr sz="2000">
                <a:solidFill>
                  <a:srgbClr val="FFFFFF"/>
                </a:solidFill>
                <a:uFill>
                  <a:solidFill>
                    <a:srgbClr val="FFFFFF"/>
                  </a:solidFill>
                </a:u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979481324"/>
      </p:ext>
    </p:extLst>
  </p:cSld>
  <p:clrMapOvr>
    <a:masterClrMapping/>
  </p:clrMapOvr>
  <p:transition xmlns:p14="http://schemas.microsoft.com/office/powerpoint/2010/mai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13_Ocean - No Graphics copie">
    <p:bg>
      <p:bgPr>
        <a:solidFill>
          <a:srgbClr val="000C60"/>
        </a:solidFill>
        <a:effectLst/>
      </p:bgPr>
    </p:bg>
    <p:spTree>
      <p:nvGrpSpPr>
        <p:cNvPr id="1" name=""/>
        <p:cNvGrpSpPr/>
        <p:nvPr/>
      </p:nvGrpSpPr>
      <p:grpSpPr>
        <a:xfrm>
          <a:off x="0" y="0"/>
          <a:ext cx="0" cy="0"/>
          <a:chOff x="0" y="0"/>
          <a:chExt cx="0" cy="0"/>
        </a:xfrm>
      </p:grpSpPr>
      <p:sp>
        <p:nvSpPr>
          <p:cNvPr id="1251" name="Shape 1251"/>
          <p:cNvSpPr>
            <a:spLocks noGrp="1"/>
          </p:cNvSpPr>
          <p:nvPr>
            <p:ph type="title"/>
          </p:nvPr>
        </p:nvSpPr>
        <p:spPr>
          <a:xfrm>
            <a:off x="457200" y="47627"/>
            <a:ext cx="8229600" cy="1381125"/>
          </a:xfrm>
          <a:prstGeom prst="rect">
            <a:avLst/>
          </a:prstGeom>
        </p:spPr>
        <p:txBody>
          <a:bodyPr/>
          <a:lstStyle>
            <a:lvl1pPr marL="40640" marR="40640">
              <a:defRPr sz="4200" b="0">
                <a:solidFill>
                  <a:srgbClr val="FFFFFF"/>
                </a:solidFill>
                <a:uFill>
                  <a:solidFill>
                    <a:srgbClr val="FFFFFF"/>
                  </a:solidFill>
                </a:uFill>
                <a:latin typeface="Tahoma"/>
                <a:ea typeface="Tahoma"/>
                <a:cs typeface="Tahoma"/>
                <a:sym typeface="Tahoma"/>
              </a:defRPr>
            </a:lvl1pPr>
          </a:lstStyle>
          <a:p>
            <a:r>
              <a:t>Texte du titre</a:t>
            </a:r>
          </a:p>
        </p:txBody>
      </p:sp>
      <p:sp>
        <p:nvSpPr>
          <p:cNvPr id="1252" name="Shape 1252"/>
          <p:cNvSpPr>
            <a:spLocks noGrp="1"/>
          </p:cNvSpPr>
          <p:nvPr>
            <p:ph type="body" idx="1"/>
          </p:nvPr>
        </p:nvSpPr>
        <p:spPr>
          <a:xfrm>
            <a:off x="457200" y="1428750"/>
            <a:ext cx="8229600" cy="3714750"/>
          </a:xfrm>
          <a:prstGeom prst="rect">
            <a:avLst/>
          </a:prstGeom>
        </p:spPr>
        <p:txBody>
          <a:bodyPr/>
          <a:lstStyle>
            <a:lvl1pPr marR="40640">
              <a:lnSpc>
                <a:spcPct val="100000"/>
              </a:lnSpc>
              <a:spcBef>
                <a:spcPts val="700"/>
              </a:spcBef>
              <a:buClr>
                <a:srgbClr val="FFD300"/>
              </a:buClr>
              <a:buSzPct val="120000"/>
              <a:buFont typeface="Tahoma"/>
              <a:buChar char="•"/>
              <a:defRPr sz="3000">
                <a:latin typeface="Tahoma"/>
                <a:ea typeface="Tahoma"/>
                <a:cs typeface="Tahoma"/>
                <a:sym typeface="Tahoma"/>
              </a:defRPr>
            </a:lvl1pPr>
            <a:lvl2pPr marR="40640">
              <a:lnSpc>
                <a:spcPct val="100000"/>
              </a:lnSpc>
              <a:buClr>
                <a:srgbClr val="FFFFFF"/>
              </a:buClr>
              <a:buSzPct val="100000"/>
              <a:buFont typeface="Tahoma"/>
              <a:buChar char="–"/>
              <a:defRPr>
                <a:latin typeface="Tahoma"/>
                <a:ea typeface="Tahoma"/>
                <a:cs typeface="Tahoma"/>
                <a:sym typeface="Tahoma"/>
              </a:defRPr>
            </a:lvl2pPr>
            <a:lvl3pPr marR="40640">
              <a:lnSpc>
                <a:spcPct val="100000"/>
              </a:lnSpc>
              <a:buClr>
                <a:srgbClr val="FFD300"/>
              </a:buClr>
              <a:buSzPct val="120000"/>
              <a:buFont typeface="Tahoma"/>
              <a:buChar char="•"/>
              <a:defRPr sz="2200">
                <a:latin typeface="Tahoma"/>
                <a:ea typeface="Tahoma"/>
                <a:cs typeface="Tahoma"/>
                <a:sym typeface="Tahoma"/>
              </a:defRPr>
            </a:lvl3pPr>
            <a:lvl4pPr marR="40640">
              <a:lnSpc>
                <a:spcPct val="100000"/>
              </a:lnSpc>
              <a:buClr>
                <a:srgbClr val="FFFFFF"/>
              </a:buClr>
              <a:buFont typeface="Tahoma"/>
              <a:defRPr sz="1800">
                <a:latin typeface="Tahoma"/>
                <a:ea typeface="Tahoma"/>
                <a:cs typeface="Tahoma"/>
                <a:sym typeface="Tahoma"/>
              </a:defRPr>
            </a:lvl4pPr>
            <a:lvl5pPr marR="40640">
              <a:lnSpc>
                <a:spcPct val="100000"/>
              </a:lnSpc>
              <a:buClr>
                <a:srgbClr val="FFD300"/>
              </a:buClr>
              <a:buSzPct val="80000"/>
              <a:buFont typeface="Wingdings"/>
              <a:buChar char=""/>
              <a:defRPr sz="1800">
                <a:latin typeface="Tahoma"/>
                <a:ea typeface="Tahoma"/>
                <a:cs typeface="Tahoma"/>
                <a:sym typeface="Tahoma"/>
              </a:defRPr>
            </a:lvl5pPr>
          </a:lstStyle>
          <a:p>
            <a:r>
              <a:t>Texte niveau 1</a:t>
            </a:r>
          </a:p>
          <a:p>
            <a:pPr lvl="1"/>
            <a:r>
              <a:t>Texte niveau 2</a:t>
            </a:r>
          </a:p>
          <a:p>
            <a:pPr lvl="2"/>
            <a:r>
              <a:t>Texte niveau 3</a:t>
            </a:r>
          </a:p>
          <a:p>
            <a:pPr lvl="3"/>
            <a:r>
              <a:t>Texte niveau 4</a:t>
            </a:r>
          </a:p>
          <a:p>
            <a:pPr lvl="4"/>
            <a:r>
              <a:t>Texte niveau 5</a:t>
            </a:r>
          </a:p>
        </p:txBody>
      </p:sp>
      <p:sp>
        <p:nvSpPr>
          <p:cNvPr id="1253" name="Shape 1253"/>
          <p:cNvSpPr>
            <a:spLocks noGrp="1"/>
          </p:cNvSpPr>
          <p:nvPr>
            <p:ph type="sldNum" sz="quarter" idx="2"/>
          </p:nvPr>
        </p:nvSpPr>
        <p:spPr>
          <a:xfrm>
            <a:off x="4310076" y="4791075"/>
            <a:ext cx="523856" cy="441146"/>
          </a:xfrm>
          <a:prstGeom prst="rect">
            <a:avLst/>
          </a:prstGeom>
        </p:spPr>
        <p:txBody>
          <a:bodyPr/>
          <a:lstStyle>
            <a:lvl1pPr>
              <a:defRPr sz="2200">
                <a:solidFill>
                  <a:srgbClr val="FFFFFF"/>
                </a:solidFill>
                <a:uFill>
                  <a:solidFill>
                    <a:srgbClr val="FFFFFF"/>
                  </a:solidFill>
                </a:u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843130162"/>
      </p:ext>
    </p:extLst>
  </p:cSld>
  <p:clrMapOvr>
    <a:masterClrMapping/>
  </p:clrMapOvr>
  <p:transition xmlns:p14="http://schemas.microsoft.com/office/powerpoint/2010/mai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15_Ocean - No Graphics copie">
    <p:bg>
      <p:bgPr>
        <a:solidFill>
          <a:srgbClr val="000C60"/>
        </a:solidFill>
        <a:effectLst/>
      </p:bgPr>
    </p:bg>
    <p:spTree>
      <p:nvGrpSpPr>
        <p:cNvPr id="1" name=""/>
        <p:cNvGrpSpPr/>
        <p:nvPr/>
      </p:nvGrpSpPr>
      <p:grpSpPr>
        <a:xfrm>
          <a:off x="0" y="0"/>
          <a:ext cx="0" cy="0"/>
          <a:chOff x="0" y="0"/>
          <a:chExt cx="0" cy="0"/>
        </a:xfrm>
      </p:grpSpPr>
      <p:sp>
        <p:nvSpPr>
          <p:cNvPr id="1260" name="Shape 1260"/>
          <p:cNvSpPr>
            <a:spLocks noGrp="1"/>
          </p:cNvSpPr>
          <p:nvPr>
            <p:ph type="title"/>
          </p:nvPr>
        </p:nvSpPr>
        <p:spPr>
          <a:xfrm>
            <a:off x="457200" y="47627"/>
            <a:ext cx="8229600" cy="1381125"/>
          </a:xfrm>
          <a:prstGeom prst="rect">
            <a:avLst/>
          </a:prstGeom>
        </p:spPr>
        <p:txBody>
          <a:bodyPr/>
          <a:lstStyle>
            <a:lvl1pPr marL="40640" marR="40640">
              <a:defRPr sz="4200" b="0">
                <a:solidFill>
                  <a:srgbClr val="FFFFFF"/>
                </a:solidFill>
                <a:uFill>
                  <a:solidFill>
                    <a:srgbClr val="FFFFFF"/>
                  </a:solidFill>
                </a:uFill>
                <a:latin typeface="Tahoma"/>
                <a:ea typeface="Tahoma"/>
                <a:cs typeface="Tahoma"/>
                <a:sym typeface="Tahoma"/>
              </a:defRPr>
            </a:lvl1pPr>
          </a:lstStyle>
          <a:p>
            <a:r>
              <a:t>Texte du titre</a:t>
            </a:r>
          </a:p>
        </p:txBody>
      </p:sp>
      <p:sp>
        <p:nvSpPr>
          <p:cNvPr id="1261" name="Shape 1261"/>
          <p:cNvSpPr>
            <a:spLocks noGrp="1"/>
          </p:cNvSpPr>
          <p:nvPr>
            <p:ph type="body" idx="1"/>
          </p:nvPr>
        </p:nvSpPr>
        <p:spPr>
          <a:xfrm>
            <a:off x="457200" y="1428750"/>
            <a:ext cx="8229600" cy="3714750"/>
          </a:xfrm>
          <a:prstGeom prst="rect">
            <a:avLst/>
          </a:prstGeom>
        </p:spPr>
        <p:txBody>
          <a:bodyPr/>
          <a:lstStyle>
            <a:lvl1pPr marR="40640">
              <a:lnSpc>
                <a:spcPct val="100000"/>
              </a:lnSpc>
              <a:spcBef>
                <a:spcPts val="700"/>
              </a:spcBef>
              <a:buClr>
                <a:srgbClr val="FFD300"/>
              </a:buClr>
              <a:buSzPct val="120000"/>
              <a:buFont typeface="Tahoma"/>
              <a:buChar char="•"/>
              <a:defRPr sz="3000">
                <a:latin typeface="Tahoma"/>
                <a:ea typeface="Tahoma"/>
                <a:cs typeface="Tahoma"/>
                <a:sym typeface="Tahoma"/>
              </a:defRPr>
            </a:lvl1pPr>
            <a:lvl2pPr marR="40640">
              <a:lnSpc>
                <a:spcPct val="100000"/>
              </a:lnSpc>
              <a:buClr>
                <a:srgbClr val="FFFFFF"/>
              </a:buClr>
              <a:buSzPct val="100000"/>
              <a:buFont typeface="Tahoma"/>
              <a:buChar char="–"/>
              <a:defRPr>
                <a:latin typeface="Tahoma"/>
                <a:ea typeface="Tahoma"/>
                <a:cs typeface="Tahoma"/>
                <a:sym typeface="Tahoma"/>
              </a:defRPr>
            </a:lvl2pPr>
            <a:lvl3pPr marR="40640">
              <a:lnSpc>
                <a:spcPct val="100000"/>
              </a:lnSpc>
              <a:buClr>
                <a:srgbClr val="FFD300"/>
              </a:buClr>
              <a:buSzPct val="120000"/>
              <a:buFont typeface="Tahoma"/>
              <a:buChar char="•"/>
              <a:defRPr sz="2200">
                <a:latin typeface="Tahoma"/>
                <a:ea typeface="Tahoma"/>
                <a:cs typeface="Tahoma"/>
                <a:sym typeface="Tahoma"/>
              </a:defRPr>
            </a:lvl3pPr>
            <a:lvl4pPr marR="40640">
              <a:lnSpc>
                <a:spcPct val="100000"/>
              </a:lnSpc>
              <a:buClr>
                <a:srgbClr val="FFFFFF"/>
              </a:buClr>
              <a:buFont typeface="Tahoma"/>
              <a:defRPr sz="1800">
                <a:latin typeface="Tahoma"/>
                <a:ea typeface="Tahoma"/>
                <a:cs typeface="Tahoma"/>
                <a:sym typeface="Tahoma"/>
              </a:defRPr>
            </a:lvl4pPr>
            <a:lvl5pPr marR="40640">
              <a:lnSpc>
                <a:spcPct val="100000"/>
              </a:lnSpc>
              <a:buClr>
                <a:srgbClr val="FFD300"/>
              </a:buClr>
              <a:buSzPct val="80000"/>
              <a:buFont typeface="Wingdings"/>
              <a:buChar char=""/>
              <a:defRPr sz="1800">
                <a:latin typeface="Tahoma"/>
                <a:ea typeface="Tahoma"/>
                <a:cs typeface="Tahoma"/>
                <a:sym typeface="Tahoma"/>
              </a:defRPr>
            </a:lvl5pPr>
          </a:lstStyle>
          <a:p>
            <a:r>
              <a:t>Texte niveau 1</a:t>
            </a:r>
          </a:p>
          <a:p>
            <a:pPr lvl="1"/>
            <a:r>
              <a:t>Texte niveau 2</a:t>
            </a:r>
          </a:p>
          <a:p>
            <a:pPr lvl="2"/>
            <a:r>
              <a:t>Texte niveau 3</a:t>
            </a:r>
          </a:p>
          <a:p>
            <a:pPr lvl="3"/>
            <a:r>
              <a:t>Texte niveau 4</a:t>
            </a:r>
          </a:p>
          <a:p>
            <a:pPr lvl="4"/>
            <a:r>
              <a:t>Texte niveau 5</a:t>
            </a:r>
          </a:p>
        </p:txBody>
      </p:sp>
      <p:sp>
        <p:nvSpPr>
          <p:cNvPr id="1262" name="Shape 1262"/>
          <p:cNvSpPr>
            <a:spLocks noGrp="1"/>
          </p:cNvSpPr>
          <p:nvPr>
            <p:ph type="sldNum" sz="quarter" idx="2"/>
          </p:nvPr>
        </p:nvSpPr>
        <p:spPr>
          <a:xfrm>
            <a:off x="4310076" y="4791075"/>
            <a:ext cx="523856" cy="441146"/>
          </a:xfrm>
          <a:prstGeom prst="rect">
            <a:avLst/>
          </a:prstGeom>
        </p:spPr>
        <p:txBody>
          <a:bodyPr/>
          <a:lstStyle>
            <a:lvl1pPr>
              <a:defRPr sz="2200">
                <a:solidFill>
                  <a:srgbClr val="FFFFFF"/>
                </a:solidFill>
                <a:uFill>
                  <a:solidFill>
                    <a:srgbClr val="FFFFFF"/>
                  </a:solidFill>
                </a:u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911117435"/>
      </p:ext>
    </p:extLst>
  </p:cSld>
  <p:clrMapOvr>
    <a:masterClrMapping/>
  </p:clrMapOvr>
  <p:transition xmlns:p14="http://schemas.microsoft.com/office/powerpoint/2010/mai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13_Ocean - No Graphics copie 1">
    <p:bg>
      <p:bgPr>
        <a:solidFill>
          <a:srgbClr val="000C60"/>
        </a:solidFill>
        <a:effectLst/>
      </p:bgPr>
    </p:bg>
    <p:spTree>
      <p:nvGrpSpPr>
        <p:cNvPr id="1" name=""/>
        <p:cNvGrpSpPr/>
        <p:nvPr/>
      </p:nvGrpSpPr>
      <p:grpSpPr>
        <a:xfrm>
          <a:off x="0" y="0"/>
          <a:ext cx="0" cy="0"/>
          <a:chOff x="0" y="0"/>
          <a:chExt cx="0" cy="0"/>
        </a:xfrm>
      </p:grpSpPr>
      <p:sp>
        <p:nvSpPr>
          <p:cNvPr id="1269" name="Shape 1269"/>
          <p:cNvSpPr>
            <a:spLocks noGrp="1"/>
          </p:cNvSpPr>
          <p:nvPr>
            <p:ph type="title"/>
          </p:nvPr>
        </p:nvSpPr>
        <p:spPr>
          <a:xfrm>
            <a:off x="457200" y="47627"/>
            <a:ext cx="8229600" cy="1381125"/>
          </a:xfrm>
          <a:prstGeom prst="rect">
            <a:avLst/>
          </a:prstGeom>
        </p:spPr>
        <p:txBody>
          <a:bodyPr/>
          <a:lstStyle>
            <a:lvl1pPr marL="40640" marR="40640">
              <a:defRPr sz="4200" b="0">
                <a:solidFill>
                  <a:srgbClr val="FFFFFF"/>
                </a:solidFill>
                <a:uFill>
                  <a:solidFill>
                    <a:srgbClr val="FFFFFF"/>
                  </a:solidFill>
                </a:uFill>
                <a:latin typeface="Tahoma"/>
                <a:ea typeface="Tahoma"/>
                <a:cs typeface="Tahoma"/>
                <a:sym typeface="Tahoma"/>
              </a:defRPr>
            </a:lvl1pPr>
          </a:lstStyle>
          <a:p>
            <a:r>
              <a:t>Texte du titre</a:t>
            </a:r>
          </a:p>
        </p:txBody>
      </p:sp>
      <p:sp>
        <p:nvSpPr>
          <p:cNvPr id="1270" name="Shape 1270"/>
          <p:cNvSpPr>
            <a:spLocks noGrp="1"/>
          </p:cNvSpPr>
          <p:nvPr>
            <p:ph type="body" idx="1"/>
          </p:nvPr>
        </p:nvSpPr>
        <p:spPr>
          <a:xfrm>
            <a:off x="457200" y="1428750"/>
            <a:ext cx="8229600" cy="3714750"/>
          </a:xfrm>
          <a:prstGeom prst="rect">
            <a:avLst/>
          </a:prstGeom>
        </p:spPr>
        <p:txBody>
          <a:bodyPr/>
          <a:lstStyle>
            <a:lvl1pPr marR="40640">
              <a:lnSpc>
                <a:spcPct val="100000"/>
              </a:lnSpc>
              <a:spcBef>
                <a:spcPts val="700"/>
              </a:spcBef>
              <a:buClr>
                <a:srgbClr val="FFD300"/>
              </a:buClr>
              <a:buSzPct val="120000"/>
              <a:buFont typeface="Tahoma"/>
              <a:buChar char="•"/>
              <a:defRPr sz="3000">
                <a:latin typeface="Tahoma"/>
                <a:ea typeface="Tahoma"/>
                <a:cs typeface="Tahoma"/>
                <a:sym typeface="Tahoma"/>
              </a:defRPr>
            </a:lvl1pPr>
            <a:lvl2pPr marR="40640">
              <a:lnSpc>
                <a:spcPct val="100000"/>
              </a:lnSpc>
              <a:buClr>
                <a:srgbClr val="FFFFFF"/>
              </a:buClr>
              <a:buSzPct val="100000"/>
              <a:buFont typeface="Tahoma"/>
              <a:buChar char="–"/>
              <a:defRPr>
                <a:latin typeface="Tahoma"/>
                <a:ea typeface="Tahoma"/>
                <a:cs typeface="Tahoma"/>
                <a:sym typeface="Tahoma"/>
              </a:defRPr>
            </a:lvl2pPr>
            <a:lvl3pPr marR="40640">
              <a:lnSpc>
                <a:spcPct val="100000"/>
              </a:lnSpc>
              <a:buClr>
                <a:srgbClr val="FFD300"/>
              </a:buClr>
              <a:buSzPct val="120000"/>
              <a:buFont typeface="Tahoma"/>
              <a:buChar char="•"/>
              <a:defRPr sz="2200">
                <a:latin typeface="Tahoma"/>
                <a:ea typeface="Tahoma"/>
                <a:cs typeface="Tahoma"/>
                <a:sym typeface="Tahoma"/>
              </a:defRPr>
            </a:lvl3pPr>
            <a:lvl4pPr marR="40640">
              <a:lnSpc>
                <a:spcPct val="100000"/>
              </a:lnSpc>
              <a:buClr>
                <a:srgbClr val="FFFFFF"/>
              </a:buClr>
              <a:buFont typeface="Tahoma"/>
              <a:defRPr sz="1800">
                <a:latin typeface="Tahoma"/>
                <a:ea typeface="Tahoma"/>
                <a:cs typeface="Tahoma"/>
                <a:sym typeface="Tahoma"/>
              </a:defRPr>
            </a:lvl4pPr>
            <a:lvl5pPr marR="40640">
              <a:lnSpc>
                <a:spcPct val="100000"/>
              </a:lnSpc>
              <a:buClr>
                <a:srgbClr val="FFD300"/>
              </a:buClr>
              <a:buSzPct val="80000"/>
              <a:buFont typeface="Wingdings"/>
              <a:buChar char=""/>
              <a:defRPr sz="1800">
                <a:latin typeface="Tahoma"/>
                <a:ea typeface="Tahoma"/>
                <a:cs typeface="Tahoma"/>
                <a:sym typeface="Tahoma"/>
              </a:defRPr>
            </a:lvl5pPr>
          </a:lstStyle>
          <a:p>
            <a:r>
              <a:t>Texte niveau 1</a:t>
            </a:r>
          </a:p>
          <a:p>
            <a:pPr lvl="1"/>
            <a:r>
              <a:t>Texte niveau 2</a:t>
            </a:r>
          </a:p>
          <a:p>
            <a:pPr lvl="2"/>
            <a:r>
              <a:t>Texte niveau 3</a:t>
            </a:r>
          </a:p>
          <a:p>
            <a:pPr lvl="3"/>
            <a:r>
              <a:t>Texte niveau 4</a:t>
            </a:r>
          </a:p>
          <a:p>
            <a:pPr lvl="4"/>
            <a:r>
              <a:t>Texte niveau 5</a:t>
            </a:r>
          </a:p>
        </p:txBody>
      </p:sp>
      <p:sp>
        <p:nvSpPr>
          <p:cNvPr id="1271" name="Shape 1271"/>
          <p:cNvSpPr>
            <a:spLocks noGrp="1"/>
          </p:cNvSpPr>
          <p:nvPr>
            <p:ph type="sldNum" sz="quarter" idx="2"/>
          </p:nvPr>
        </p:nvSpPr>
        <p:spPr>
          <a:xfrm>
            <a:off x="4310076" y="4791075"/>
            <a:ext cx="523856" cy="441146"/>
          </a:xfrm>
          <a:prstGeom prst="rect">
            <a:avLst/>
          </a:prstGeom>
        </p:spPr>
        <p:txBody>
          <a:bodyPr/>
          <a:lstStyle>
            <a:lvl1pPr>
              <a:defRPr sz="2200">
                <a:solidFill>
                  <a:srgbClr val="FFFFFF"/>
                </a:solidFill>
                <a:uFill>
                  <a:solidFill>
                    <a:srgbClr val="FFFFFF"/>
                  </a:solidFill>
                </a:u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348198317"/>
      </p:ext>
    </p:extLst>
  </p:cSld>
  <p:clrMapOvr>
    <a:masterClrMapping/>
  </p:clrMapOvr>
  <p:transition xmlns:p14="http://schemas.microsoft.com/office/powerpoint/2010/mai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2_Titre et puces - Gauche copie 2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8" name="Shape 1278"/>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1279" name="Shape 1279"/>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280" name="Shape 1280"/>
          <p:cNvSpPr>
            <a:spLocks noGrp="1"/>
          </p:cNvSpPr>
          <p:nvPr>
            <p:ph type="sldNum" sz="quarter" idx="2"/>
          </p:nvPr>
        </p:nvSpPr>
        <p:spPr>
          <a:xfrm>
            <a:off x="4390688" y="4905387"/>
            <a:ext cx="356549" cy="271869"/>
          </a:xfrm>
          <a:prstGeom prst="rect">
            <a:avLst/>
          </a:prstGeom>
        </p:spPr>
        <p:txBody>
          <a:bodyPr/>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361074686"/>
      </p:ext>
    </p:extLst>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re et puces - Gauche copi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 name="Shape 65"/>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66" name="Shape 66"/>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67" name="Shape 67"/>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331203096"/>
      </p:ext>
    </p:extLst>
  </p:cSld>
  <p:clrMapOvr>
    <a:masterClrMapping/>
  </p:clrMapOvr>
  <p:transition xmlns:p14="http://schemas.microsoft.com/office/powerpoint/2010/mai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2_Titre et puces - Gauche copie 2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7" name="Shape 1287"/>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1288" name="Shape 1288"/>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289" name="Shape 1289"/>
          <p:cNvSpPr>
            <a:spLocks noGrp="1"/>
          </p:cNvSpPr>
          <p:nvPr>
            <p:ph type="sldNum" sz="quarter" idx="2"/>
          </p:nvPr>
        </p:nvSpPr>
        <p:spPr>
          <a:xfrm>
            <a:off x="4390688" y="4905387"/>
            <a:ext cx="356549" cy="271869"/>
          </a:xfrm>
          <a:prstGeom prst="rect">
            <a:avLst/>
          </a:prstGeom>
        </p:spPr>
        <p:txBody>
          <a:bodyPr/>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319329614"/>
      </p:ext>
    </p:extLst>
  </p:cSld>
  <p:clrMapOvr>
    <a:masterClrMapping/>
  </p:clrMapOvr>
  <p:transition xmlns:p14="http://schemas.microsoft.com/office/powerpoint/2010/mai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2_Titre et puce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6" name="Shape 1296"/>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1297" name="Shape 1297"/>
          <p:cNvSpPr>
            <a:spLocks noGrp="1"/>
          </p:cNvSpPr>
          <p:nvPr>
            <p:ph type="body" idx="1"/>
          </p:nvPr>
        </p:nvSpPr>
        <p:spPr>
          <a:xfrm>
            <a:off x="647700" y="1485900"/>
            <a:ext cx="7861300" cy="3009900"/>
          </a:xfrm>
          <a:prstGeom prst="rect">
            <a:avLst/>
          </a:prstGeom>
          <a:effectLst>
            <a:outerShdw blurRad="25400" dist="25400" dir="18900000" rotWithShape="0">
              <a:srgbClr val="000000">
                <a:alpha val="75000"/>
              </a:srgbClr>
            </a:outerShdw>
          </a:effectLst>
        </p:spPr>
        <p:txBody>
          <a:bodyPr anchor="ctr"/>
          <a:lstStyle>
            <a:lvl1pPr marL="906094" marR="0" indent="-525106" defTabSz="317490">
              <a:lnSpc>
                <a:spcPct val="100000"/>
              </a:lnSpc>
              <a:spcBef>
                <a:spcPts val="2100"/>
              </a:spcBef>
              <a:buClrTx/>
              <a:buSzPct val="90000"/>
              <a:buFont typeface="Gill Sans"/>
              <a:buBlip>
                <a:blip r:embed="rId3"/>
              </a:buBlip>
              <a:defRPr sz="2200">
                <a:uFillTx/>
                <a:latin typeface="Monaco"/>
                <a:ea typeface="Monaco"/>
                <a:cs typeface="Monaco"/>
                <a:sym typeface="Monaco"/>
              </a:defRPr>
            </a:lvl1pPr>
            <a:lvl2pPr marL="1490274" marR="0" indent="-525106" defTabSz="317490">
              <a:lnSpc>
                <a:spcPct val="100000"/>
              </a:lnSpc>
              <a:spcBef>
                <a:spcPts val="2100"/>
              </a:spcBef>
              <a:buClrTx/>
              <a:buSzPct val="90000"/>
              <a:buFont typeface="Gill Sans"/>
              <a:buBlip>
                <a:blip r:embed="rId3"/>
              </a:buBlip>
              <a:defRPr sz="2200">
                <a:uFillTx/>
                <a:latin typeface="Monaco"/>
                <a:ea typeface="Monaco"/>
                <a:cs typeface="Monaco"/>
                <a:sym typeface="Monaco"/>
              </a:defRPr>
            </a:lvl2pPr>
            <a:lvl3pPr marL="2074456" marR="0" indent="-525106" defTabSz="317490">
              <a:lnSpc>
                <a:spcPct val="100000"/>
              </a:lnSpc>
              <a:spcBef>
                <a:spcPts val="2100"/>
              </a:spcBef>
              <a:buClrTx/>
              <a:buSzPct val="90000"/>
              <a:buFont typeface="Gill Sans"/>
              <a:buBlip>
                <a:blip r:embed="rId3"/>
              </a:buBlip>
              <a:defRPr sz="2200">
                <a:uFillTx/>
                <a:latin typeface="Monaco"/>
                <a:ea typeface="Monaco"/>
                <a:cs typeface="Monaco"/>
                <a:sym typeface="Monaco"/>
              </a:defRPr>
            </a:lvl3pPr>
            <a:lvl4pPr marL="2658638" marR="0" indent="-525106" defTabSz="317490">
              <a:lnSpc>
                <a:spcPct val="100000"/>
              </a:lnSpc>
              <a:spcBef>
                <a:spcPts val="2100"/>
              </a:spcBef>
              <a:buSzPct val="90000"/>
              <a:buFont typeface="Gill Sans"/>
              <a:buBlip>
                <a:blip r:embed="rId3"/>
              </a:buBlip>
              <a:defRPr sz="2200">
                <a:uFillTx/>
                <a:latin typeface="Monaco"/>
                <a:ea typeface="Monaco"/>
                <a:cs typeface="Monaco"/>
                <a:sym typeface="Monaco"/>
              </a:defRPr>
            </a:lvl4pPr>
            <a:lvl5pPr marL="3242818" marR="0" indent="-525106" defTabSz="317490">
              <a:lnSpc>
                <a:spcPct val="100000"/>
              </a:lnSpc>
              <a:spcBef>
                <a:spcPts val="21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298" name="Shape 1298"/>
          <p:cNvSpPr>
            <a:spLocks noGrp="1"/>
          </p:cNvSpPr>
          <p:nvPr>
            <p:ph type="sldNum" sz="quarter" idx="2"/>
          </p:nvPr>
        </p:nvSpPr>
        <p:spPr>
          <a:xfrm>
            <a:off x="4390688" y="4914912"/>
            <a:ext cx="356549" cy="271869"/>
          </a:xfrm>
          <a:prstGeom prst="rect">
            <a:avLst/>
          </a:prstGeom>
        </p:spPr>
        <p:txBody>
          <a:bodyPr/>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445434882"/>
      </p:ext>
    </p:extLst>
  </p:cSld>
  <p:clrMapOvr>
    <a:masterClrMapping/>
  </p:clrMapOvr>
  <p:transition xmlns:p14="http://schemas.microsoft.com/office/powerpoint/2010/mai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2_Titre et puces - Gauche copie 18">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5" name="Shape 1305"/>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400" b="0">
                <a:solidFill>
                  <a:srgbClr val="FFFFFF"/>
                </a:solidFill>
                <a:uFillTx/>
                <a:latin typeface="Monaco"/>
                <a:ea typeface="Monaco"/>
                <a:cs typeface="Monaco"/>
                <a:sym typeface="Monaco"/>
              </a:defRPr>
            </a:lvl1pPr>
          </a:lstStyle>
          <a:p>
            <a:r>
              <a:t>Texte du titre</a:t>
            </a:r>
          </a:p>
        </p:txBody>
      </p:sp>
      <p:sp>
        <p:nvSpPr>
          <p:cNvPr id="1306" name="Shape 1306"/>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6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6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6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6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6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07" name="Shape 1307"/>
          <p:cNvSpPr>
            <a:spLocks noGrp="1"/>
          </p:cNvSpPr>
          <p:nvPr>
            <p:ph type="sldNum" sz="quarter" idx="2"/>
          </p:nvPr>
        </p:nvSpPr>
        <p:spPr>
          <a:xfrm>
            <a:off x="4429140" y="4943476"/>
            <a:ext cx="284727" cy="215444"/>
          </a:xfrm>
          <a:prstGeom prst="rect">
            <a:avLst/>
          </a:prstGeom>
        </p:spPr>
        <p:txBody>
          <a:bodyPr lIns="38100" tIns="38100" rIns="38100" bIns="38100"/>
          <a:lstStyle>
            <a:lvl1pPr defTabSz="317490">
              <a:defRPr sz="9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561950222"/>
      </p:ext>
    </p:extLst>
  </p:cSld>
  <p:clrMapOvr>
    <a:masterClrMapping/>
  </p:clrMapOvr>
  <p:transition xmlns:p14="http://schemas.microsoft.com/office/powerpoint/2010/mai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3_Titre et puce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14" name="Shape 1314"/>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315" name="Shape 1315"/>
          <p:cNvSpPr>
            <a:spLocks noGrp="1"/>
          </p:cNvSpPr>
          <p:nvPr>
            <p:ph type="body" idx="1"/>
          </p:nvPr>
        </p:nvSpPr>
        <p:spPr>
          <a:xfrm>
            <a:off x="635000" y="876302"/>
            <a:ext cx="7861300" cy="4238625"/>
          </a:xfrm>
          <a:prstGeom prst="rect">
            <a:avLst/>
          </a:prstGeom>
          <a:effectLst>
            <a:outerShdw blurRad="25400" dist="25400" dir="18900000" rotWithShape="0">
              <a:srgbClr val="000000">
                <a:alpha val="75000"/>
              </a:srgbClr>
            </a:outerShdw>
          </a:effectLst>
        </p:spPr>
        <p:txBody>
          <a:bodyPr lIns="38100" tIns="38100" rIns="38100" bIns="38100" anchor="ctr"/>
          <a:lstStyle>
            <a:lvl1pPr marL="663555" marR="0" indent="-409563">
              <a:lnSpc>
                <a:spcPct val="100000"/>
              </a:lnSpc>
              <a:spcBef>
                <a:spcPts val="2100"/>
              </a:spcBef>
              <a:buClrTx/>
              <a:buSzPct val="139000"/>
              <a:buFontTx/>
              <a:buChar char="•"/>
              <a:defRPr sz="2200">
                <a:latin typeface="Monaco"/>
                <a:ea typeface="Monaco"/>
                <a:cs typeface="Monaco"/>
                <a:sym typeface="Monaco"/>
              </a:defRPr>
            </a:lvl1pPr>
            <a:lvl2pPr marL="1120739" marR="0" indent="-409563">
              <a:lnSpc>
                <a:spcPct val="100000"/>
              </a:lnSpc>
              <a:spcBef>
                <a:spcPts val="2100"/>
              </a:spcBef>
              <a:buClrTx/>
              <a:buSzPct val="139000"/>
              <a:buFontTx/>
              <a:buChar char="•"/>
              <a:defRPr sz="2200">
                <a:latin typeface="Monaco"/>
                <a:ea typeface="Monaco"/>
                <a:cs typeface="Monaco"/>
                <a:sym typeface="Monaco"/>
              </a:defRPr>
            </a:lvl2pPr>
            <a:lvl3pPr marL="1577924" marR="0" indent="-409563">
              <a:lnSpc>
                <a:spcPct val="100000"/>
              </a:lnSpc>
              <a:spcBef>
                <a:spcPts val="2100"/>
              </a:spcBef>
              <a:buClrTx/>
              <a:buSzPct val="139000"/>
              <a:buFontTx/>
              <a:buChar char="•"/>
              <a:defRPr sz="2200">
                <a:latin typeface="Monaco"/>
                <a:ea typeface="Monaco"/>
                <a:cs typeface="Monaco"/>
                <a:sym typeface="Monaco"/>
              </a:defRPr>
            </a:lvl3pPr>
            <a:lvl4pPr marL="2035109" marR="0" indent="-409563">
              <a:lnSpc>
                <a:spcPct val="100000"/>
              </a:lnSpc>
              <a:spcBef>
                <a:spcPts val="2100"/>
              </a:spcBef>
              <a:buSzPct val="139000"/>
              <a:buChar char="•"/>
              <a:defRPr sz="2200">
                <a:latin typeface="Monaco"/>
                <a:ea typeface="Monaco"/>
                <a:cs typeface="Monaco"/>
                <a:sym typeface="Monaco"/>
              </a:defRPr>
            </a:lvl4pPr>
            <a:lvl5pPr marL="2492295" marR="0" indent="-409563">
              <a:lnSpc>
                <a:spcPct val="100000"/>
              </a:lnSpc>
              <a:spcBef>
                <a:spcPts val="2100"/>
              </a:spcBef>
              <a:buSzPct val="139000"/>
              <a:buChar char="•"/>
              <a:defRPr sz="22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16" name="Shape 1316"/>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487605161"/>
      </p:ext>
    </p:extLst>
  </p:cSld>
  <p:clrMapOvr>
    <a:masterClrMapping/>
  </p:clrMapOvr>
  <p:transition xmlns:p14="http://schemas.microsoft.com/office/powerpoint/2010/mai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3_Titre et puces - Gauch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3" name="Shape 1323"/>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324" name="Shape 1324"/>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25" name="Shape 1325"/>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666594446"/>
      </p:ext>
    </p:extLst>
  </p:cSld>
  <p:clrMapOvr>
    <a:masterClrMapping/>
  </p:clrMapOvr>
  <p:transition xmlns:p14="http://schemas.microsoft.com/office/powerpoint/2010/mai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2_Titre et puces - Gauche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32" name="Shape 1332"/>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333" name="Shape 1333"/>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34" name="Shape 1334"/>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250213725"/>
      </p:ext>
    </p:extLst>
  </p:cSld>
  <p:clrMapOvr>
    <a:masterClrMapping/>
  </p:clrMapOvr>
  <p:transition xmlns:p14="http://schemas.microsoft.com/office/powerpoint/2010/mai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2_Titre et puces - Gauche copie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1" name="Shape 1341"/>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342" name="Shape 1342"/>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43" name="Shape 1343"/>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595338198"/>
      </p:ext>
    </p:extLst>
  </p:cSld>
  <p:clrMapOvr>
    <a:masterClrMapping/>
  </p:clrMapOvr>
  <p:transition xmlns:p14="http://schemas.microsoft.com/office/powerpoint/2010/mai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2_Titre et puces - Gauche copi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0" name="Shape 1350"/>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351" name="Shape 1351"/>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52" name="Shape 1352"/>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398853972"/>
      </p:ext>
    </p:extLst>
  </p:cSld>
  <p:clrMapOvr>
    <a:masterClrMapping/>
  </p:clrMapOvr>
  <p:transition xmlns:p14="http://schemas.microsoft.com/office/powerpoint/2010/mai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2_Titre et puces - Gauche copi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9" name="Shape 1359"/>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360" name="Shape 1360"/>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61" name="Shape 1361"/>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331043210"/>
      </p:ext>
    </p:extLst>
  </p:cSld>
  <p:clrMapOvr>
    <a:masterClrMapping/>
  </p:clrMapOvr>
  <p:transition xmlns:p14="http://schemas.microsoft.com/office/powerpoint/2010/mai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4_Titre et puce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68" name="Shape 1368"/>
          <p:cNvSpPr>
            <a:spLocks noGrp="1"/>
          </p:cNvSpPr>
          <p:nvPr>
            <p:ph type="title"/>
          </p:nvPr>
        </p:nvSpPr>
        <p:spPr>
          <a:xfrm>
            <a:off x="647700" y="99436"/>
            <a:ext cx="7861300" cy="1353704"/>
          </a:xfrm>
          <a:prstGeom prst="rect">
            <a:avLst/>
          </a:prstGeom>
          <a:effectLst>
            <a:outerShdw blurRad="25400" dist="25400" dir="18900000" rotWithShape="0">
              <a:srgbClr val="000000">
                <a:alpha val="75000"/>
              </a:srgbClr>
            </a:outerShdw>
          </a:effectLst>
        </p:spPr>
        <p:txBody>
          <a:bodyPr/>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369" name="Shape 1369"/>
          <p:cNvSpPr>
            <a:spLocks noGrp="1"/>
          </p:cNvSpPr>
          <p:nvPr>
            <p:ph type="body" idx="1"/>
          </p:nvPr>
        </p:nvSpPr>
        <p:spPr>
          <a:xfrm>
            <a:off x="647700" y="857250"/>
            <a:ext cx="7861300" cy="4267200"/>
          </a:xfrm>
          <a:prstGeom prst="rect">
            <a:avLst/>
          </a:prstGeom>
          <a:effectLst>
            <a:outerShdw blurRad="25400" dist="25400" dir="18900000" rotWithShape="0">
              <a:srgbClr val="000000">
                <a:alpha val="75000"/>
              </a:srgbClr>
            </a:outerShdw>
          </a:effectLst>
        </p:spPr>
        <p:txBody>
          <a:bodyPr anchor="ctr"/>
          <a:lstStyle>
            <a:lvl1pPr marL="854047" marR="0" indent="-523859">
              <a:lnSpc>
                <a:spcPct val="100000"/>
              </a:lnSpc>
              <a:spcBef>
                <a:spcPts val="2100"/>
              </a:spcBef>
              <a:buClrTx/>
              <a:buSzPct val="139000"/>
              <a:buFontTx/>
              <a:buChar char="•"/>
              <a:defRPr sz="2200">
                <a:latin typeface="Monaco"/>
                <a:ea typeface="Monaco"/>
                <a:cs typeface="Monaco"/>
                <a:sym typeface="Monaco"/>
              </a:defRPr>
            </a:lvl1pPr>
            <a:lvl2pPr marL="1438230" marR="0" indent="-523859">
              <a:lnSpc>
                <a:spcPct val="100000"/>
              </a:lnSpc>
              <a:spcBef>
                <a:spcPts val="2100"/>
              </a:spcBef>
              <a:buClrTx/>
              <a:buSzPct val="139000"/>
              <a:buFontTx/>
              <a:buChar char="•"/>
              <a:defRPr sz="2200">
                <a:latin typeface="Monaco"/>
                <a:ea typeface="Monaco"/>
                <a:cs typeface="Monaco"/>
                <a:sym typeface="Monaco"/>
              </a:defRPr>
            </a:lvl2pPr>
            <a:lvl3pPr marL="2022411" marR="0" indent="-523859">
              <a:lnSpc>
                <a:spcPct val="100000"/>
              </a:lnSpc>
              <a:spcBef>
                <a:spcPts val="2100"/>
              </a:spcBef>
              <a:buClrTx/>
              <a:buSzPct val="139000"/>
              <a:buFontTx/>
              <a:buChar char="•"/>
              <a:defRPr sz="2200">
                <a:latin typeface="Monaco"/>
                <a:ea typeface="Monaco"/>
                <a:cs typeface="Monaco"/>
                <a:sym typeface="Monaco"/>
              </a:defRPr>
            </a:lvl3pPr>
            <a:lvl4pPr marL="2606591" marR="0" indent="-523859">
              <a:lnSpc>
                <a:spcPct val="100000"/>
              </a:lnSpc>
              <a:spcBef>
                <a:spcPts val="2100"/>
              </a:spcBef>
              <a:buSzPct val="139000"/>
              <a:buChar char="•"/>
              <a:defRPr sz="2200">
                <a:latin typeface="Monaco"/>
                <a:ea typeface="Monaco"/>
                <a:cs typeface="Monaco"/>
                <a:sym typeface="Monaco"/>
              </a:defRPr>
            </a:lvl4pPr>
            <a:lvl5pPr marL="3190772" marR="0" indent="-523859">
              <a:lnSpc>
                <a:spcPct val="100000"/>
              </a:lnSpc>
              <a:spcBef>
                <a:spcPts val="2100"/>
              </a:spcBef>
              <a:buSzPct val="139000"/>
              <a:buChar char="•"/>
              <a:defRPr sz="22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70" name="Shape 1370"/>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843447704"/>
      </p:ext>
    </p:extLst>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et puces - Gauche copi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 name="Shape 74"/>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75" name="Shape 75"/>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76" name="Shape 76"/>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031747347"/>
      </p:ext>
    </p:extLst>
  </p:cSld>
  <p:clrMapOvr>
    <a:masterClrMapping/>
  </p:clrMapOvr>
  <p:transition xmlns:p14="http://schemas.microsoft.com/office/powerpoint/2010/mai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2_Titre et puces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77" name="Shape 1377"/>
          <p:cNvSpPr>
            <a:spLocks noGrp="1"/>
          </p:cNvSpPr>
          <p:nvPr>
            <p:ph type="title"/>
          </p:nvPr>
        </p:nvSpPr>
        <p:spPr>
          <a:xfrm>
            <a:off x="647700" y="99436"/>
            <a:ext cx="7861300" cy="1353704"/>
          </a:xfrm>
          <a:prstGeom prst="rect">
            <a:avLst/>
          </a:prstGeom>
          <a:effectLst>
            <a:outerShdw blurRad="25400" dist="25400" dir="18900000" rotWithShape="0">
              <a:srgbClr val="000000">
                <a:alpha val="75000"/>
              </a:srgbClr>
            </a:outerShdw>
          </a:effectLst>
        </p:spPr>
        <p:txBody>
          <a:bodyPr/>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378" name="Shape 1378"/>
          <p:cNvSpPr>
            <a:spLocks noGrp="1"/>
          </p:cNvSpPr>
          <p:nvPr>
            <p:ph type="body" idx="1"/>
          </p:nvPr>
        </p:nvSpPr>
        <p:spPr>
          <a:xfrm>
            <a:off x="647700" y="857250"/>
            <a:ext cx="7861300" cy="4267200"/>
          </a:xfrm>
          <a:prstGeom prst="rect">
            <a:avLst/>
          </a:prstGeom>
          <a:effectLst>
            <a:outerShdw blurRad="25400" dist="25400" dir="18900000" rotWithShape="0">
              <a:srgbClr val="000000">
                <a:alpha val="75000"/>
              </a:srgbClr>
            </a:outerShdw>
          </a:effectLst>
        </p:spPr>
        <p:txBody>
          <a:bodyPr anchor="ctr"/>
          <a:lstStyle>
            <a:lvl1pPr marL="854047" marR="0" indent="-523859">
              <a:lnSpc>
                <a:spcPct val="100000"/>
              </a:lnSpc>
              <a:spcBef>
                <a:spcPts val="2100"/>
              </a:spcBef>
              <a:buClrTx/>
              <a:buSzPct val="139000"/>
              <a:buFontTx/>
              <a:buChar char="•"/>
              <a:defRPr sz="2200">
                <a:latin typeface="Monaco"/>
                <a:ea typeface="Monaco"/>
                <a:cs typeface="Monaco"/>
                <a:sym typeface="Monaco"/>
              </a:defRPr>
            </a:lvl1pPr>
            <a:lvl2pPr marL="1438230" marR="0" indent="-523859">
              <a:lnSpc>
                <a:spcPct val="100000"/>
              </a:lnSpc>
              <a:spcBef>
                <a:spcPts val="2100"/>
              </a:spcBef>
              <a:buClrTx/>
              <a:buSzPct val="139000"/>
              <a:buFontTx/>
              <a:buChar char="•"/>
              <a:defRPr sz="2200">
                <a:latin typeface="Monaco"/>
                <a:ea typeface="Monaco"/>
                <a:cs typeface="Monaco"/>
                <a:sym typeface="Monaco"/>
              </a:defRPr>
            </a:lvl2pPr>
            <a:lvl3pPr marL="2022411" marR="0" indent="-523859">
              <a:lnSpc>
                <a:spcPct val="100000"/>
              </a:lnSpc>
              <a:spcBef>
                <a:spcPts val="2100"/>
              </a:spcBef>
              <a:buClrTx/>
              <a:buSzPct val="139000"/>
              <a:buFontTx/>
              <a:buChar char="•"/>
              <a:defRPr sz="2200">
                <a:latin typeface="Monaco"/>
                <a:ea typeface="Monaco"/>
                <a:cs typeface="Monaco"/>
                <a:sym typeface="Monaco"/>
              </a:defRPr>
            </a:lvl3pPr>
            <a:lvl4pPr marL="2606591" marR="0" indent="-523859">
              <a:lnSpc>
                <a:spcPct val="100000"/>
              </a:lnSpc>
              <a:spcBef>
                <a:spcPts val="2100"/>
              </a:spcBef>
              <a:buSzPct val="139000"/>
              <a:buChar char="•"/>
              <a:defRPr sz="2200">
                <a:latin typeface="Monaco"/>
                <a:ea typeface="Monaco"/>
                <a:cs typeface="Monaco"/>
                <a:sym typeface="Monaco"/>
              </a:defRPr>
            </a:lvl4pPr>
            <a:lvl5pPr marL="3190772" marR="0" indent="-523859">
              <a:lnSpc>
                <a:spcPct val="100000"/>
              </a:lnSpc>
              <a:spcBef>
                <a:spcPts val="2100"/>
              </a:spcBef>
              <a:buSzPct val="139000"/>
              <a:buChar char="•"/>
              <a:defRPr sz="22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79" name="Shape 1379"/>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265031758"/>
      </p:ext>
    </p:extLst>
  </p:cSld>
  <p:clrMapOvr>
    <a:masterClrMapping/>
  </p:clrMapOvr>
  <p:transition xmlns:p14="http://schemas.microsoft.com/office/powerpoint/2010/mai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2_Titre et puces - Gauche copie 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86" name="Shape 1386"/>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387" name="Shape 1387"/>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88" name="Shape 1388"/>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765996278"/>
      </p:ext>
    </p:extLst>
  </p:cSld>
  <p:clrMapOvr>
    <a:masterClrMapping/>
  </p:clrMapOvr>
  <p:transition xmlns:p14="http://schemas.microsoft.com/office/powerpoint/2010/mai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2_Titre et puces - Gauche copie 5">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95" name="Shape 1395"/>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396" name="Shape 1396"/>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97" name="Shape 1397"/>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842223117"/>
      </p:ext>
    </p:extLst>
  </p:cSld>
  <p:clrMapOvr>
    <a:masterClrMapping/>
  </p:clrMapOvr>
  <p:transition xmlns:p14="http://schemas.microsoft.com/office/powerpoint/2010/mai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2_Titre et puces - Gauche copie 6">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4" name="Shape 1404"/>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405" name="Shape 1405"/>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06" name="Shape 1406"/>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601502245"/>
      </p:ext>
    </p:extLst>
  </p:cSld>
  <p:clrMapOvr>
    <a:masterClrMapping/>
  </p:clrMapOvr>
  <p:transition xmlns:p14="http://schemas.microsoft.com/office/powerpoint/2010/mai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2_Titre et puces - Gauche copie 7">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13" name="Shape 1413"/>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414" name="Shape 1414"/>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15" name="Shape 1415"/>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082601084"/>
      </p:ext>
    </p:extLst>
  </p:cSld>
  <p:clrMapOvr>
    <a:masterClrMapping/>
  </p:clrMapOvr>
  <p:transition xmlns:p14="http://schemas.microsoft.com/office/powerpoint/2010/mai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2_Titre et puces - Gauche copie 8">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22" name="Shape 1422"/>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423" name="Shape 1423"/>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24" name="Shape 1424"/>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447408676"/>
      </p:ext>
    </p:extLst>
  </p:cSld>
  <p:clrMapOvr>
    <a:masterClrMapping/>
  </p:clrMapOvr>
  <p:transition xmlns:p14="http://schemas.microsoft.com/office/powerpoint/2010/mai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2_Titre et puces - Gauche copie 9">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31" name="Shape 1431"/>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432" name="Shape 1432"/>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33" name="Shape 1433"/>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448566410"/>
      </p:ext>
    </p:extLst>
  </p:cSld>
  <p:clrMapOvr>
    <a:masterClrMapping/>
  </p:clrMapOvr>
  <p:transition xmlns:p14="http://schemas.microsoft.com/office/powerpoint/2010/mai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2_Titre et puces - Gauche copie 1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0" name="Shape 1440"/>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441" name="Shape 1441"/>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42" name="Shape 1442"/>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793018370"/>
      </p:ext>
    </p:extLst>
  </p:cSld>
  <p:clrMapOvr>
    <a:masterClrMapping/>
  </p:clrMapOvr>
  <p:transition xmlns:p14="http://schemas.microsoft.com/office/powerpoint/2010/mai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3_Titre et puces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9" name="Shape 1449"/>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1450" name="Shape 1450"/>
          <p:cNvSpPr>
            <a:spLocks noGrp="1"/>
          </p:cNvSpPr>
          <p:nvPr>
            <p:ph type="body" idx="1"/>
          </p:nvPr>
        </p:nvSpPr>
        <p:spPr>
          <a:xfrm>
            <a:off x="647700" y="1485900"/>
            <a:ext cx="7861300" cy="3009900"/>
          </a:xfrm>
          <a:prstGeom prst="rect">
            <a:avLst/>
          </a:prstGeom>
          <a:effectLst>
            <a:outerShdw blurRad="25400" dist="25400" dir="18900000" rotWithShape="0">
              <a:srgbClr val="000000">
                <a:alpha val="75000"/>
              </a:srgbClr>
            </a:outerShdw>
          </a:effectLst>
        </p:spPr>
        <p:txBody>
          <a:bodyPr anchor="ctr"/>
          <a:lstStyle>
            <a:lvl1pPr marL="906094" marR="0" indent="-525106" defTabSz="317490">
              <a:lnSpc>
                <a:spcPct val="100000"/>
              </a:lnSpc>
              <a:spcBef>
                <a:spcPts val="2100"/>
              </a:spcBef>
              <a:buClrTx/>
              <a:buSzPct val="90000"/>
              <a:buFont typeface="Gill Sans"/>
              <a:buBlip>
                <a:blip r:embed="rId3"/>
              </a:buBlip>
              <a:defRPr sz="2400">
                <a:uFillTx/>
                <a:latin typeface="Monaco"/>
                <a:ea typeface="Monaco"/>
                <a:cs typeface="Monaco"/>
                <a:sym typeface="Monaco"/>
              </a:defRPr>
            </a:lvl1pPr>
            <a:lvl2pPr marL="1490274" marR="0" indent="-525106" defTabSz="317490">
              <a:lnSpc>
                <a:spcPct val="100000"/>
              </a:lnSpc>
              <a:spcBef>
                <a:spcPts val="2100"/>
              </a:spcBef>
              <a:buClrTx/>
              <a:buSzPct val="90000"/>
              <a:buFont typeface="Gill Sans"/>
              <a:buBlip>
                <a:blip r:embed="rId3"/>
              </a:buBlip>
              <a:defRPr sz="2400">
                <a:uFillTx/>
                <a:latin typeface="Monaco"/>
                <a:ea typeface="Monaco"/>
                <a:cs typeface="Monaco"/>
                <a:sym typeface="Monaco"/>
              </a:defRPr>
            </a:lvl2pPr>
            <a:lvl3pPr marL="2074456" marR="0" indent="-525106" defTabSz="317490">
              <a:lnSpc>
                <a:spcPct val="100000"/>
              </a:lnSpc>
              <a:spcBef>
                <a:spcPts val="2100"/>
              </a:spcBef>
              <a:buClrTx/>
              <a:buSzPct val="90000"/>
              <a:buFont typeface="Gill Sans"/>
              <a:buBlip>
                <a:blip r:embed="rId3"/>
              </a:buBlip>
              <a:defRPr>
                <a:uFillTx/>
                <a:latin typeface="Monaco"/>
                <a:ea typeface="Monaco"/>
                <a:cs typeface="Monaco"/>
                <a:sym typeface="Monaco"/>
              </a:defRPr>
            </a:lvl3pPr>
            <a:lvl4pPr marL="2658638" marR="0" indent="-525106" defTabSz="317490">
              <a:lnSpc>
                <a:spcPct val="100000"/>
              </a:lnSpc>
              <a:spcBef>
                <a:spcPts val="2100"/>
              </a:spcBef>
              <a:buSzPct val="90000"/>
              <a:buFont typeface="Gill Sans"/>
              <a:buBlip>
                <a:blip r:embed="rId3"/>
              </a:buBlip>
              <a:defRPr sz="2400">
                <a:uFillTx/>
                <a:latin typeface="Monaco"/>
                <a:ea typeface="Monaco"/>
                <a:cs typeface="Monaco"/>
                <a:sym typeface="Monaco"/>
              </a:defRPr>
            </a:lvl4pPr>
            <a:lvl5pPr marL="3242818" marR="0" indent="-525106" defTabSz="317490">
              <a:lnSpc>
                <a:spcPct val="100000"/>
              </a:lnSpc>
              <a:spcBef>
                <a:spcPts val="2100"/>
              </a:spcBef>
              <a:buSzPct val="90000"/>
              <a:buFont typeface="Gill Sans"/>
              <a:buBlip>
                <a:blip r:embed="rId3"/>
              </a:buBlip>
              <a:defRPr sz="24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51" name="Shape 1451"/>
          <p:cNvSpPr>
            <a:spLocks noGrp="1"/>
          </p:cNvSpPr>
          <p:nvPr>
            <p:ph type="sldNum" sz="quarter" idx="2"/>
          </p:nvPr>
        </p:nvSpPr>
        <p:spPr>
          <a:xfrm>
            <a:off x="4309861" y="4895864"/>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60899711"/>
      </p:ext>
    </p:extLst>
  </p:cSld>
  <p:clrMapOvr>
    <a:masterClrMapping/>
  </p:clrMapOvr>
  <p:transition xmlns:p14="http://schemas.microsoft.com/office/powerpoint/2010/mai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1_Titre et puces copie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58" name="Shape 1458"/>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1459" name="Shape 1459"/>
          <p:cNvSpPr>
            <a:spLocks noGrp="1"/>
          </p:cNvSpPr>
          <p:nvPr>
            <p:ph type="body" idx="1"/>
          </p:nvPr>
        </p:nvSpPr>
        <p:spPr>
          <a:xfrm>
            <a:off x="647700" y="1485900"/>
            <a:ext cx="7861300" cy="3009900"/>
          </a:xfrm>
          <a:prstGeom prst="rect">
            <a:avLst/>
          </a:prstGeom>
          <a:effectLst>
            <a:outerShdw blurRad="25400" dist="25400" dir="18900000" rotWithShape="0">
              <a:srgbClr val="000000">
                <a:alpha val="75000"/>
              </a:srgbClr>
            </a:outerShdw>
          </a:effectLst>
        </p:spPr>
        <p:txBody>
          <a:bodyPr anchor="ctr"/>
          <a:lstStyle>
            <a:lvl1pPr marL="906094" marR="0" indent="-525106" defTabSz="317490">
              <a:lnSpc>
                <a:spcPct val="100000"/>
              </a:lnSpc>
              <a:spcBef>
                <a:spcPts val="2100"/>
              </a:spcBef>
              <a:buClrTx/>
              <a:buSzPct val="90000"/>
              <a:buFont typeface="Gill Sans"/>
              <a:buBlip>
                <a:blip r:embed="rId3"/>
              </a:buBlip>
              <a:defRPr sz="2400">
                <a:uFillTx/>
                <a:latin typeface="Monaco"/>
                <a:ea typeface="Monaco"/>
                <a:cs typeface="Monaco"/>
                <a:sym typeface="Monaco"/>
              </a:defRPr>
            </a:lvl1pPr>
            <a:lvl2pPr marL="1490274" marR="0" indent="-525106" defTabSz="317490">
              <a:lnSpc>
                <a:spcPct val="100000"/>
              </a:lnSpc>
              <a:spcBef>
                <a:spcPts val="2100"/>
              </a:spcBef>
              <a:buClrTx/>
              <a:buSzPct val="90000"/>
              <a:buFont typeface="Gill Sans"/>
              <a:buBlip>
                <a:blip r:embed="rId3"/>
              </a:buBlip>
              <a:defRPr sz="2400">
                <a:uFillTx/>
                <a:latin typeface="Monaco"/>
                <a:ea typeface="Monaco"/>
                <a:cs typeface="Monaco"/>
                <a:sym typeface="Monaco"/>
              </a:defRPr>
            </a:lvl2pPr>
            <a:lvl3pPr marL="2074456" marR="0" indent="-525106" defTabSz="317490">
              <a:lnSpc>
                <a:spcPct val="100000"/>
              </a:lnSpc>
              <a:spcBef>
                <a:spcPts val="2100"/>
              </a:spcBef>
              <a:buClrTx/>
              <a:buSzPct val="90000"/>
              <a:buFont typeface="Gill Sans"/>
              <a:buBlip>
                <a:blip r:embed="rId3"/>
              </a:buBlip>
              <a:defRPr>
                <a:uFillTx/>
                <a:latin typeface="Monaco"/>
                <a:ea typeface="Monaco"/>
                <a:cs typeface="Monaco"/>
                <a:sym typeface="Monaco"/>
              </a:defRPr>
            </a:lvl3pPr>
            <a:lvl4pPr marL="2658638" marR="0" indent="-525106" defTabSz="317490">
              <a:lnSpc>
                <a:spcPct val="100000"/>
              </a:lnSpc>
              <a:spcBef>
                <a:spcPts val="2100"/>
              </a:spcBef>
              <a:buSzPct val="90000"/>
              <a:buFont typeface="Gill Sans"/>
              <a:buBlip>
                <a:blip r:embed="rId3"/>
              </a:buBlip>
              <a:defRPr sz="2400">
                <a:uFillTx/>
                <a:latin typeface="Monaco"/>
                <a:ea typeface="Monaco"/>
                <a:cs typeface="Monaco"/>
                <a:sym typeface="Monaco"/>
              </a:defRPr>
            </a:lvl4pPr>
            <a:lvl5pPr marL="3242818" marR="0" indent="-525106" defTabSz="317490">
              <a:lnSpc>
                <a:spcPct val="100000"/>
              </a:lnSpc>
              <a:spcBef>
                <a:spcPts val="2100"/>
              </a:spcBef>
              <a:buSzPct val="90000"/>
              <a:buFont typeface="Gill Sans"/>
              <a:buBlip>
                <a:blip r:embed="rId3"/>
              </a:buBlip>
              <a:defRPr sz="24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60" name="Shape 1460"/>
          <p:cNvSpPr>
            <a:spLocks noGrp="1"/>
          </p:cNvSpPr>
          <p:nvPr>
            <p:ph type="sldNum" sz="quarter" idx="2"/>
          </p:nvPr>
        </p:nvSpPr>
        <p:spPr>
          <a:xfrm>
            <a:off x="4309861" y="4895864"/>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653549119"/>
      </p:ext>
    </p:extLst>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re et puces - Gauche copie 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Shape 83"/>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84" name="Shape 84"/>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85" name="Shape 85"/>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495716916"/>
      </p:ext>
    </p:extLst>
  </p:cSld>
  <p:clrMapOvr>
    <a:masterClrMapping/>
  </p:clrMapOvr>
  <p:transition xmlns:p14="http://schemas.microsoft.com/office/powerpoint/2010/mai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2_Titre et puces - Gauche copie 1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7" name="Shape 1467"/>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468" name="Shape 1468"/>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69" name="Shape 1469"/>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557822588"/>
      </p:ext>
    </p:extLst>
  </p:cSld>
  <p:clrMapOvr>
    <a:masterClrMapping/>
  </p:clrMapOvr>
  <p:transition xmlns:p14="http://schemas.microsoft.com/office/powerpoint/2010/mai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x">
  <p:cSld name="2_Titre et puces - Gauche copie 1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76" name="Shape 1476"/>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477" name="Shape 1477"/>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800">
                <a:latin typeface="Monaco"/>
                <a:ea typeface="Monaco"/>
                <a:cs typeface="Monaco"/>
                <a:sym typeface="Monaco"/>
              </a:defRPr>
            </a:lvl1pPr>
            <a:lvl2pPr marL="1088989" marR="0" indent="-377813">
              <a:lnSpc>
                <a:spcPct val="100000"/>
              </a:lnSpc>
              <a:spcBef>
                <a:spcPts val="2500"/>
              </a:spcBef>
              <a:buClrTx/>
              <a:buSzPct val="139000"/>
              <a:buFontTx/>
              <a:buChar char="•"/>
              <a:defRPr sz="1800">
                <a:latin typeface="Monaco"/>
                <a:ea typeface="Monaco"/>
                <a:cs typeface="Monaco"/>
                <a:sym typeface="Monaco"/>
              </a:defRPr>
            </a:lvl2pPr>
            <a:lvl3pPr marL="1546177" marR="0" indent="-377813">
              <a:lnSpc>
                <a:spcPct val="100000"/>
              </a:lnSpc>
              <a:spcBef>
                <a:spcPts val="2500"/>
              </a:spcBef>
              <a:buClrTx/>
              <a:buSzPct val="139000"/>
              <a:buFontTx/>
              <a:buChar char="•"/>
              <a:defRPr sz="1800">
                <a:latin typeface="Monaco"/>
                <a:ea typeface="Monaco"/>
                <a:cs typeface="Monaco"/>
                <a:sym typeface="Monaco"/>
              </a:defRPr>
            </a:lvl3pPr>
            <a:lvl4pPr marL="2003361" marR="0" indent="-377813">
              <a:lnSpc>
                <a:spcPct val="100000"/>
              </a:lnSpc>
              <a:spcBef>
                <a:spcPts val="2500"/>
              </a:spcBef>
              <a:buSzPct val="139000"/>
              <a:buChar char="•"/>
              <a:defRPr sz="1800">
                <a:latin typeface="Monaco"/>
                <a:ea typeface="Monaco"/>
                <a:cs typeface="Monaco"/>
                <a:sym typeface="Monaco"/>
              </a:defRPr>
            </a:lvl4pPr>
            <a:lvl5pPr marL="2460546" marR="0" indent="-377813">
              <a:lnSpc>
                <a:spcPct val="100000"/>
              </a:lnSpc>
              <a:spcBef>
                <a:spcPts val="2500"/>
              </a:spcBef>
              <a:buSzPct val="139000"/>
              <a:buChar char="•"/>
              <a:defRPr sz="18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78" name="Shape 1478"/>
          <p:cNvSpPr>
            <a:spLocks noGrp="1"/>
          </p:cNvSpPr>
          <p:nvPr>
            <p:ph type="sldNum" sz="quarter" idx="2"/>
          </p:nvPr>
        </p:nvSpPr>
        <p:spPr>
          <a:xfrm>
            <a:off x="4348312" y="4791075"/>
            <a:ext cx="447401" cy="441146"/>
          </a:xfrm>
          <a:prstGeom prst="rect">
            <a:avLst/>
          </a:prstGeom>
        </p:spPr>
        <p:txBody>
          <a:bodyPr/>
          <a:lstStyle>
            <a:lvl1pPr>
              <a:defRPr sz="2200">
                <a:solidFill>
                  <a:srgbClr val="FFFFFF"/>
                </a:solidFill>
                <a:uFill>
                  <a:solidFill>
                    <a:srgbClr val="FFFFFF"/>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406649105"/>
      </p:ext>
    </p:extLst>
  </p:cSld>
  <p:clrMapOvr>
    <a:masterClrMapping/>
  </p:clrMapOvr>
  <p:transition xmlns:p14="http://schemas.microsoft.com/office/powerpoint/2010/mai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Titre et puces copie 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85" name="Shape 1485"/>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400" b="0">
                <a:solidFill>
                  <a:srgbClr val="FFFFFF"/>
                </a:solidFill>
                <a:uFillTx/>
                <a:latin typeface="Monaco"/>
                <a:ea typeface="Monaco"/>
                <a:cs typeface="Monaco"/>
                <a:sym typeface="Monaco"/>
              </a:defRPr>
            </a:lvl1pPr>
          </a:lstStyle>
          <a:p>
            <a:r>
              <a:t>Texte du titre</a:t>
            </a:r>
          </a:p>
        </p:txBody>
      </p:sp>
      <p:sp>
        <p:nvSpPr>
          <p:cNvPr id="1486" name="Shape 1486"/>
          <p:cNvSpPr>
            <a:spLocks noGrp="1"/>
          </p:cNvSpPr>
          <p:nvPr>
            <p:ph type="body" idx="1"/>
          </p:nvPr>
        </p:nvSpPr>
        <p:spPr>
          <a:xfrm>
            <a:off x="635000" y="1485902"/>
            <a:ext cx="78613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702328"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1pPr>
            <a:lvl2pPr marL="1159515"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2pPr>
            <a:lvl3pPr marL="1616699" marR="0" indent="-410238" defTabSz="317490">
              <a:lnSpc>
                <a:spcPct val="100000"/>
              </a:lnSpc>
              <a:spcBef>
                <a:spcPts val="2100"/>
              </a:spcBef>
              <a:buClrTx/>
              <a:buSzPct val="90000"/>
              <a:buFont typeface="Gill Sans"/>
              <a:buBlip>
                <a:blip r:embed="rId3"/>
              </a:buBlip>
              <a:defRPr sz="2000">
                <a:uFillTx/>
                <a:latin typeface="Monaco"/>
                <a:ea typeface="Monaco"/>
                <a:cs typeface="Monaco"/>
                <a:sym typeface="Monaco"/>
              </a:defRPr>
            </a:lvl3pPr>
            <a:lvl4pPr marL="2073884" marR="0" indent="-410238" defTabSz="317490">
              <a:lnSpc>
                <a:spcPct val="100000"/>
              </a:lnSpc>
              <a:spcBef>
                <a:spcPts val="2100"/>
              </a:spcBef>
              <a:buSzPct val="90000"/>
              <a:buFont typeface="Gill Sans"/>
              <a:buBlip>
                <a:blip r:embed="rId3"/>
              </a:buBlip>
              <a:defRPr>
                <a:uFillTx/>
                <a:latin typeface="Monaco"/>
                <a:ea typeface="Monaco"/>
                <a:cs typeface="Monaco"/>
                <a:sym typeface="Monaco"/>
              </a:defRPr>
            </a:lvl4pPr>
            <a:lvl5pPr marL="2531071" marR="0" indent="-410238" defTabSz="317490">
              <a:lnSpc>
                <a:spcPct val="100000"/>
              </a:lnSpc>
              <a:spcBef>
                <a:spcPts val="21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87" name="Shape 1487"/>
          <p:cNvSpPr>
            <a:spLocks noGrp="1"/>
          </p:cNvSpPr>
          <p:nvPr>
            <p:ph type="sldNum" sz="quarter" idx="2"/>
          </p:nvPr>
        </p:nvSpPr>
        <p:spPr>
          <a:xfrm>
            <a:off x="4429140" y="4953001"/>
            <a:ext cx="284727" cy="215444"/>
          </a:xfrm>
          <a:prstGeom prst="rect">
            <a:avLst/>
          </a:prstGeom>
        </p:spPr>
        <p:txBody>
          <a:bodyPr lIns="38100" tIns="38100" rIns="38100" bIns="38100"/>
          <a:lstStyle>
            <a:lvl1pPr defTabSz="317490">
              <a:defRPr sz="9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148213951"/>
      </p:ext>
    </p:extLst>
  </p:cSld>
  <p:clrMapOvr>
    <a:masterClrMapping/>
  </p:clrMapOvr>
  <p:transition xmlns:p14="http://schemas.microsoft.com/office/powerpoint/2010/mai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2_Titre et puces copi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94" name="Shape 1494"/>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495" name="Shape 1495"/>
          <p:cNvSpPr>
            <a:spLocks noGrp="1"/>
          </p:cNvSpPr>
          <p:nvPr>
            <p:ph type="body" idx="1"/>
          </p:nvPr>
        </p:nvSpPr>
        <p:spPr>
          <a:xfrm>
            <a:off x="635000" y="847727"/>
            <a:ext cx="78613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63555" marR="0" indent="-409563">
              <a:lnSpc>
                <a:spcPct val="100000"/>
              </a:lnSpc>
              <a:spcBef>
                <a:spcPts val="2100"/>
              </a:spcBef>
              <a:buClrTx/>
              <a:buSzPct val="139000"/>
              <a:buFontTx/>
              <a:buChar char="•"/>
              <a:defRPr sz="2200">
                <a:latin typeface="Monaco"/>
                <a:ea typeface="Monaco"/>
                <a:cs typeface="Monaco"/>
                <a:sym typeface="Monaco"/>
              </a:defRPr>
            </a:lvl1pPr>
            <a:lvl2pPr marL="1120739" marR="0" indent="-409563">
              <a:lnSpc>
                <a:spcPct val="100000"/>
              </a:lnSpc>
              <a:spcBef>
                <a:spcPts val="2100"/>
              </a:spcBef>
              <a:buClrTx/>
              <a:buSzPct val="139000"/>
              <a:buFontTx/>
              <a:buChar char="•"/>
              <a:defRPr sz="2200">
                <a:latin typeface="Monaco"/>
                <a:ea typeface="Monaco"/>
                <a:cs typeface="Monaco"/>
                <a:sym typeface="Monaco"/>
              </a:defRPr>
            </a:lvl2pPr>
            <a:lvl3pPr marL="1577924" marR="0" indent="-409563">
              <a:lnSpc>
                <a:spcPct val="100000"/>
              </a:lnSpc>
              <a:spcBef>
                <a:spcPts val="2100"/>
              </a:spcBef>
              <a:buClrTx/>
              <a:buSzPct val="139000"/>
              <a:buFontTx/>
              <a:buChar char="•"/>
              <a:defRPr sz="2200">
                <a:latin typeface="Monaco"/>
                <a:ea typeface="Monaco"/>
                <a:cs typeface="Monaco"/>
                <a:sym typeface="Monaco"/>
              </a:defRPr>
            </a:lvl3pPr>
            <a:lvl4pPr marL="2035109" marR="0" indent="-409563">
              <a:lnSpc>
                <a:spcPct val="100000"/>
              </a:lnSpc>
              <a:spcBef>
                <a:spcPts val="2100"/>
              </a:spcBef>
              <a:buSzPct val="139000"/>
              <a:buChar char="•"/>
              <a:defRPr sz="2200">
                <a:latin typeface="Monaco"/>
                <a:ea typeface="Monaco"/>
                <a:cs typeface="Monaco"/>
                <a:sym typeface="Monaco"/>
              </a:defRPr>
            </a:lvl4pPr>
            <a:lvl5pPr marL="2492295" marR="0" indent="-409563">
              <a:lnSpc>
                <a:spcPct val="100000"/>
              </a:lnSpc>
              <a:spcBef>
                <a:spcPts val="2100"/>
              </a:spcBef>
              <a:buSzPct val="139000"/>
              <a:buChar char="•"/>
              <a:defRPr sz="22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96" name="Shape 1496"/>
          <p:cNvSpPr>
            <a:spLocks noGrp="1"/>
          </p:cNvSpPr>
          <p:nvPr>
            <p:ph type="sldNum" sz="quarter" idx="2"/>
          </p:nvPr>
        </p:nvSpPr>
        <p:spPr>
          <a:xfrm>
            <a:off x="4393738" y="4791087"/>
            <a:ext cx="356549" cy="271869"/>
          </a:xfrm>
          <a:prstGeom prst="rect">
            <a:avLst/>
          </a:prstGeom>
        </p:spPr>
        <p:txBody>
          <a:bodyPr/>
          <a:lstStyle>
            <a:lvl1pPr>
              <a:defRPr sz="1100">
                <a:solidFill>
                  <a:srgbClr val="FFFFFF"/>
                </a:solidFill>
                <a:uFill>
                  <a:solidFill>
                    <a:srgbClr val="FFFFFF"/>
                  </a:solidFill>
                </a:uFill>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417636302"/>
      </p:ext>
    </p:extLst>
  </p:cSld>
  <p:clrMapOvr>
    <a:masterClrMapping/>
  </p:clrMapOvr>
  <p:transition xmlns:p14="http://schemas.microsoft.com/office/powerpoint/2010/mai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x">
  <p:cSld name="1_Titre et puces copie 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03" name="Shape 1503"/>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504" name="Shape 1504"/>
          <p:cNvSpPr>
            <a:spLocks noGrp="1"/>
          </p:cNvSpPr>
          <p:nvPr>
            <p:ph type="body" idx="1"/>
          </p:nvPr>
        </p:nvSpPr>
        <p:spPr>
          <a:xfrm>
            <a:off x="635000" y="847727"/>
            <a:ext cx="78613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63555" marR="0" indent="-409563">
              <a:lnSpc>
                <a:spcPct val="100000"/>
              </a:lnSpc>
              <a:spcBef>
                <a:spcPts val="2100"/>
              </a:spcBef>
              <a:buClrTx/>
              <a:buSzPct val="139000"/>
              <a:buFontTx/>
              <a:buChar char="•"/>
              <a:defRPr sz="2200">
                <a:latin typeface="Monaco"/>
                <a:ea typeface="Monaco"/>
                <a:cs typeface="Monaco"/>
                <a:sym typeface="Monaco"/>
              </a:defRPr>
            </a:lvl1pPr>
            <a:lvl2pPr marL="1120739" marR="0" indent="-409563">
              <a:lnSpc>
                <a:spcPct val="100000"/>
              </a:lnSpc>
              <a:spcBef>
                <a:spcPts val="2100"/>
              </a:spcBef>
              <a:buClrTx/>
              <a:buSzPct val="139000"/>
              <a:buFontTx/>
              <a:buChar char="•"/>
              <a:defRPr sz="2200">
                <a:latin typeface="Monaco"/>
                <a:ea typeface="Monaco"/>
                <a:cs typeface="Monaco"/>
                <a:sym typeface="Monaco"/>
              </a:defRPr>
            </a:lvl2pPr>
            <a:lvl3pPr marL="1577924" marR="0" indent="-409563">
              <a:lnSpc>
                <a:spcPct val="100000"/>
              </a:lnSpc>
              <a:spcBef>
                <a:spcPts val="2100"/>
              </a:spcBef>
              <a:buClrTx/>
              <a:buSzPct val="139000"/>
              <a:buFontTx/>
              <a:buChar char="•"/>
              <a:defRPr sz="2200">
                <a:latin typeface="Monaco"/>
                <a:ea typeface="Monaco"/>
                <a:cs typeface="Monaco"/>
                <a:sym typeface="Monaco"/>
              </a:defRPr>
            </a:lvl3pPr>
            <a:lvl4pPr marL="2035109" marR="0" indent="-409563">
              <a:lnSpc>
                <a:spcPct val="100000"/>
              </a:lnSpc>
              <a:spcBef>
                <a:spcPts val="2100"/>
              </a:spcBef>
              <a:buSzPct val="139000"/>
              <a:buChar char="•"/>
              <a:defRPr sz="2200">
                <a:latin typeface="Monaco"/>
                <a:ea typeface="Monaco"/>
                <a:cs typeface="Monaco"/>
                <a:sym typeface="Monaco"/>
              </a:defRPr>
            </a:lvl4pPr>
            <a:lvl5pPr marL="2492295" marR="0" indent="-409563">
              <a:lnSpc>
                <a:spcPct val="100000"/>
              </a:lnSpc>
              <a:spcBef>
                <a:spcPts val="2100"/>
              </a:spcBef>
              <a:buSzPct val="139000"/>
              <a:buChar char="•"/>
              <a:defRPr sz="22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505" name="Shape 1505"/>
          <p:cNvSpPr>
            <a:spLocks noGrp="1"/>
          </p:cNvSpPr>
          <p:nvPr>
            <p:ph type="sldNum" sz="quarter" idx="2"/>
          </p:nvPr>
        </p:nvSpPr>
        <p:spPr>
          <a:xfrm>
            <a:off x="4393738" y="4791087"/>
            <a:ext cx="356549" cy="271869"/>
          </a:xfrm>
          <a:prstGeom prst="rect">
            <a:avLst/>
          </a:prstGeom>
        </p:spPr>
        <p:txBody>
          <a:bodyPr/>
          <a:lstStyle>
            <a:lvl1pPr>
              <a:defRPr sz="1100">
                <a:solidFill>
                  <a:srgbClr val="FFFFFF"/>
                </a:solidFill>
                <a:uFill>
                  <a:solidFill>
                    <a:srgbClr val="FFFFFF"/>
                  </a:solidFill>
                </a:uFill>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537277220"/>
      </p:ext>
    </p:extLst>
  </p:cSld>
  <p:clrMapOvr>
    <a:masterClrMapping/>
  </p:clrMapOvr>
  <p:transition xmlns:p14="http://schemas.microsoft.com/office/powerpoint/2010/mai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x">
  <p:cSld name="Titre et puces copie 5">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12" name="Shape 1512"/>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513" name="Shape 1513"/>
          <p:cNvSpPr>
            <a:spLocks noGrp="1"/>
          </p:cNvSpPr>
          <p:nvPr>
            <p:ph type="body" idx="1"/>
          </p:nvPr>
        </p:nvSpPr>
        <p:spPr>
          <a:xfrm>
            <a:off x="635000" y="847727"/>
            <a:ext cx="78613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63555" marR="0" indent="-409563">
              <a:lnSpc>
                <a:spcPct val="100000"/>
              </a:lnSpc>
              <a:spcBef>
                <a:spcPts val="2100"/>
              </a:spcBef>
              <a:buClrTx/>
              <a:buSzPct val="139000"/>
              <a:buFontTx/>
              <a:buChar char="•"/>
              <a:defRPr sz="2200">
                <a:latin typeface="Monaco"/>
                <a:ea typeface="Monaco"/>
                <a:cs typeface="Monaco"/>
                <a:sym typeface="Monaco"/>
              </a:defRPr>
            </a:lvl1pPr>
            <a:lvl2pPr marL="1120739" marR="0" indent="-409563">
              <a:lnSpc>
                <a:spcPct val="100000"/>
              </a:lnSpc>
              <a:spcBef>
                <a:spcPts val="2100"/>
              </a:spcBef>
              <a:buClrTx/>
              <a:buSzPct val="139000"/>
              <a:buFontTx/>
              <a:buChar char="•"/>
              <a:defRPr sz="2200">
                <a:latin typeface="Monaco"/>
                <a:ea typeface="Monaco"/>
                <a:cs typeface="Monaco"/>
                <a:sym typeface="Monaco"/>
              </a:defRPr>
            </a:lvl2pPr>
            <a:lvl3pPr marL="1577924" marR="0" indent="-409563">
              <a:lnSpc>
                <a:spcPct val="100000"/>
              </a:lnSpc>
              <a:spcBef>
                <a:spcPts val="2100"/>
              </a:spcBef>
              <a:buClrTx/>
              <a:buSzPct val="139000"/>
              <a:buFontTx/>
              <a:buChar char="•"/>
              <a:defRPr sz="2200">
                <a:latin typeface="Monaco"/>
                <a:ea typeface="Monaco"/>
                <a:cs typeface="Monaco"/>
                <a:sym typeface="Monaco"/>
              </a:defRPr>
            </a:lvl3pPr>
            <a:lvl4pPr marL="2035109" marR="0" indent="-409563">
              <a:lnSpc>
                <a:spcPct val="100000"/>
              </a:lnSpc>
              <a:spcBef>
                <a:spcPts val="2100"/>
              </a:spcBef>
              <a:buSzPct val="139000"/>
              <a:buChar char="•"/>
              <a:defRPr sz="2200">
                <a:latin typeface="Monaco"/>
                <a:ea typeface="Monaco"/>
                <a:cs typeface="Monaco"/>
                <a:sym typeface="Monaco"/>
              </a:defRPr>
            </a:lvl4pPr>
            <a:lvl5pPr marL="2492295" marR="0" indent="-409563">
              <a:lnSpc>
                <a:spcPct val="100000"/>
              </a:lnSpc>
              <a:spcBef>
                <a:spcPts val="2100"/>
              </a:spcBef>
              <a:buSzPct val="139000"/>
              <a:buChar char="•"/>
              <a:defRPr sz="22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514" name="Shape 1514"/>
          <p:cNvSpPr>
            <a:spLocks noGrp="1"/>
          </p:cNvSpPr>
          <p:nvPr>
            <p:ph type="sldNum" sz="quarter" idx="2"/>
          </p:nvPr>
        </p:nvSpPr>
        <p:spPr>
          <a:xfrm>
            <a:off x="4393738" y="4791087"/>
            <a:ext cx="356549" cy="271869"/>
          </a:xfrm>
          <a:prstGeom prst="rect">
            <a:avLst/>
          </a:prstGeom>
        </p:spPr>
        <p:txBody>
          <a:bodyPr/>
          <a:lstStyle>
            <a:lvl1pPr>
              <a:defRPr sz="1100">
                <a:solidFill>
                  <a:srgbClr val="FFFFFF"/>
                </a:solidFill>
                <a:uFill>
                  <a:solidFill>
                    <a:srgbClr val="FFFFFF"/>
                  </a:solidFill>
                </a:uFill>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5489855"/>
      </p:ext>
    </p:extLst>
  </p:cSld>
  <p:clrMapOvr>
    <a:masterClrMapping/>
  </p:clrMapOvr>
  <p:transition xmlns:p14="http://schemas.microsoft.com/office/powerpoint/2010/mai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x">
  <p:cSld name="Titre et puces copie 6">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21" name="Shape 1521"/>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522" name="Shape 1522"/>
          <p:cNvSpPr>
            <a:spLocks noGrp="1"/>
          </p:cNvSpPr>
          <p:nvPr>
            <p:ph type="body" idx="1"/>
          </p:nvPr>
        </p:nvSpPr>
        <p:spPr>
          <a:xfrm>
            <a:off x="635000" y="847727"/>
            <a:ext cx="78613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63555" marR="0" indent="-409563">
              <a:lnSpc>
                <a:spcPct val="100000"/>
              </a:lnSpc>
              <a:spcBef>
                <a:spcPts val="2100"/>
              </a:spcBef>
              <a:buClrTx/>
              <a:buSzPct val="139000"/>
              <a:buFontTx/>
              <a:buChar char="•"/>
              <a:defRPr sz="2200">
                <a:latin typeface="Monaco"/>
                <a:ea typeface="Monaco"/>
                <a:cs typeface="Monaco"/>
                <a:sym typeface="Monaco"/>
              </a:defRPr>
            </a:lvl1pPr>
            <a:lvl2pPr marL="1120739" marR="0" indent="-409563">
              <a:lnSpc>
                <a:spcPct val="100000"/>
              </a:lnSpc>
              <a:spcBef>
                <a:spcPts val="2100"/>
              </a:spcBef>
              <a:buClrTx/>
              <a:buSzPct val="139000"/>
              <a:buFontTx/>
              <a:buChar char="•"/>
              <a:defRPr sz="2200">
                <a:latin typeface="Monaco"/>
                <a:ea typeface="Monaco"/>
                <a:cs typeface="Monaco"/>
                <a:sym typeface="Monaco"/>
              </a:defRPr>
            </a:lvl2pPr>
            <a:lvl3pPr marL="1577924" marR="0" indent="-409563">
              <a:lnSpc>
                <a:spcPct val="100000"/>
              </a:lnSpc>
              <a:spcBef>
                <a:spcPts val="2100"/>
              </a:spcBef>
              <a:buClrTx/>
              <a:buSzPct val="139000"/>
              <a:buFontTx/>
              <a:buChar char="•"/>
              <a:defRPr sz="2200">
                <a:latin typeface="Monaco"/>
                <a:ea typeface="Monaco"/>
                <a:cs typeface="Monaco"/>
                <a:sym typeface="Monaco"/>
              </a:defRPr>
            </a:lvl3pPr>
            <a:lvl4pPr marL="2035109" marR="0" indent="-409563">
              <a:lnSpc>
                <a:spcPct val="100000"/>
              </a:lnSpc>
              <a:spcBef>
                <a:spcPts val="2100"/>
              </a:spcBef>
              <a:buSzPct val="139000"/>
              <a:buChar char="•"/>
              <a:defRPr sz="2200">
                <a:latin typeface="Monaco"/>
                <a:ea typeface="Monaco"/>
                <a:cs typeface="Monaco"/>
                <a:sym typeface="Monaco"/>
              </a:defRPr>
            </a:lvl4pPr>
            <a:lvl5pPr marL="2492295" marR="0" indent="-409563">
              <a:lnSpc>
                <a:spcPct val="100000"/>
              </a:lnSpc>
              <a:spcBef>
                <a:spcPts val="2100"/>
              </a:spcBef>
              <a:buSzPct val="139000"/>
              <a:buChar char="•"/>
              <a:defRPr sz="22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523" name="Shape 1523"/>
          <p:cNvSpPr>
            <a:spLocks noGrp="1"/>
          </p:cNvSpPr>
          <p:nvPr>
            <p:ph type="sldNum" sz="quarter" idx="2"/>
          </p:nvPr>
        </p:nvSpPr>
        <p:spPr>
          <a:xfrm>
            <a:off x="4393738" y="4791087"/>
            <a:ext cx="356549" cy="271869"/>
          </a:xfrm>
          <a:prstGeom prst="rect">
            <a:avLst/>
          </a:prstGeom>
        </p:spPr>
        <p:txBody>
          <a:bodyPr/>
          <a:lstStyle>
            <a:lvl1pPr>
              <a:defRPr sz="1100">
                <a:solidFill>
                  <a:srgbClr val="FFFFFF"/>
                </a:solidFill>
                <a:uFill>
                  <a:solidFill>
                    <a:srgbClr val="FFFFFF"/>
                  </a:solidFill>
                </a:uFill>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783995899"/>
      </p:ext>
    </p:extLst>
  </p:cSld>
  <p:clrMapOvr>
    <a:masterClrMapping/>
  </p:clrMapOvr>
  <p:transition xmlns:p14="http://schemas.microsoft.com/office/powerpoint/2010/mai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x">
  <p:cSld name="3_Titre et puces - Gauche copie 1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30" name="Shape 1530"/>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400" b="0">
                <a:solidFill>
                  <a:srgbClr val="FFFFFF"/>
                </a:solidFill>
                <a:uFillTx/>
                <a:latin typeface="Monaco"/>
                <a:ea typeface="Monaco"/>
                <a:cs typeface="Monaco"/>
                <a:sym typeface="Monaco"/>
              </a:defRPr>
            </a:lvl1pPr>
          </a:lstStyle>
          <a:p>
            <a:r>
              <a:t>Texte du titre</a:t>
            </a:r>
          </a:p>
        </p:txBody>
      </p:sp>
      <p:sp>
        <p:nvSpPr>
          <p:cNvPr id="1531" name="Shape 1531"/>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6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6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6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6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6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532" name="Shape 1532"/>
          <p:cNvSpPr>
            <a:spLocks noGrp="1"/>
          </p:cNvSpPr>
          <p:nvPr>
            <p:ph type="sldNum" sz="quarter" idx="2"/>
          </p:nvPr>
        </p:nvSpPr>
        <p:spPr>
          <a:xfrm>
            <a:off x="4429140" y="4943476"/>
            <a:ext cx="284727" cy="215444"/>
          </a:xfrm>
          <a:prstGeom prst="rect">
            <a:avLst/>
          </a:prstGeom>
        </p:spPr>
        <p:txBody>
          <a:bodyPr lIns="38100" tIns="38100" rIns="38100" bIns="38100"/>
          <a:lstStyle>
            <a:lvl1pPr defTabSz="317490">
              <a:defRPr sz="9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331321680"/>
      </p:ext>
    </p:extLst>
  </p:cSld>
  <p:clrMapOvr>
    <a:masterClrMapping/>
  </p:clrMapOvr>
  <p:transition xmlns:p14="http://schemas.microsoft.com/office/powerpoint/2010/mai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x">
  <p:cSld name="Default - Title and Content">
    <p:bg>
      <p:bgPr>
        <a:solidFill>
          <a:srgbClr val="000000"/>
        </a:solidFill>
        <a:effectLst/>
      </p:bgPr>
    </p:bg>
    <p:spTree>
      <p:nvGrpSpPr>
        <p:cNvPr id="1" name=""/>
        <p:cNvGrpSpPr/>
        <p:nvPr/>
      </p:nvGrpSpPr>
      <p:grpSpPr>
        <a:xfrm>
          <a:off x="0" y="0"/>
          <a:ext cx="0" cy="0"/>
          <a:chOff x="0" y="0"/>
          <a:chExt cx="0" cy="0"/>
        </a:xfrm>
      </p:grpSpPr>
      <p:sp>
        <p:nvSpPr>
          <p:cNvPr id="1539" name="Shape 1539"/>
          <p:cNvSpPr/>
          <p:nvPr/>
        </p:nvSpPr>
        <p:spPr>
          <a:xfrm>
            <a:off x="269078" y="510368"/>
            <a:ext cx="40133" cy="274321"/>
          </a:xfrm>
          <a:prstGeom prst="rect">
            <a:avLst/>
          </a:prstGeom>
          <a:solidFill>
            <a:srgbClr val="000000"/>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40" name="Shape 1540"/>
          <p:cNvSpPr>
            <a:spLocks noGrp="1"/>
          </p:cNvSpPr>
          <p:nvPr>
            <p:ph type="title"/>
          </p:nvPr>
        </p:nvSpPr>
        <p:spPr>
          <a:xfrm>
            <a:off x="914400" y="384049"/>
            <a:ext cx="7772400" cy="953624"/>
          </a:xfrm>
          <a:prstGeom prst="rect">
            <a:avLst/>
          </a:prstGeom>
          <a:ln>
            <a:round/>
          </a:ln>
        </p:spPr>
        <p:txBody>
          <a:bodyPr lIns="38100" tIns="38100" rIns="38100" bIns="38100" anchor="t"/>
          <a:lstStyle>
            <a:lvl1pPr marL="0" marR="0">
              <a:defRPr sz="4000" b="0" spc="-100">
                <a:solidFill>
                  <a:srgbClr val="DDF0FF"/>
                </a:solidFill>
                <a:uFill>
                  <a:solidFill>
                    <a:srgbClr val="DDF0FF"/>
                  </a:solidFill>
                </a:uFill>
                <a:latin typeface="Consolas"/>
                <a:ea typeface="Consolas"/>
                <a:cs typeface="Consolas"/>
                <a:sym typeface="Consolas"/>
              </a:defRPr>
            </a:lvl1pPr>
          </a:lstStyle>
          <a:p>
            <a:r>
              <a:t>Texte du titre</a:t>
            </a:r>
          </a:p>
        </p:txBody>
      </p:sp>
      <p:sp>
        <p:nvSpPr>
          <p:cNvPr id="1541" name="Shape 1541"/>
          <p:cNvSpPr>
            <a:spLocks noGrp="1"/>
          </p:cNvSpPr>
          <p:nvPr>
            <p:ph type="body" idx="1"/>
          </p:nvPr>
        </p:nvSpPr>
        <p:spPr>
          <a:xfrm>
            <a:off x="914400" y="1337679"/>
            <a:ext cx="7772400" cy="3429001"/>
          </a:xfrm>
          <a:prstGeom prst="rect">
            <a:avLst/>
          </a:prstGeom>
          <a:ln>
            <a:round/>
          </a:ln>
        </p:spPr>
        <p:txBody>
          <a:bodyPr lIns="38100" tIns="38100" rIns="38100" bIns="38100"/>
          <a:lstStyle>
            <a:lvl1pPr marL="411467" marR="0">
              <a:lnSpc>
                <a:spcPct val="100000"/>
              </a:lnSpc>
              <a:spcBef>
                <a:spcPts val="700"/>
              </a:spcBef>
              <a:buClr>
                <a:srgbClr val="DDF0FF"/>
              </a:buClr>
              <a:buSzPct val="95000"/>
              <a:defRPr sz="3000">
                <a:latin typeface="Corbel"/>
                <a:ea typeface="Corbel"/>
                <a:cs typeface="Corbel"/>
                <a:sym typeface="Corbel"/>
              </a:defRPr>
            </a:lvl1pPr>
            <a:lvl2pPr marL="740639" marR="0">
              <a:lnSpc>
                <a:spcPct val="100000"/>
              </a:lnSpc>
              <a:buClr>
                <a:srgbClr val="F1358D"/>
              </a:buClr>
              <a:buSzPct val="90000"/>
              <a:buChar char=""/>
              <a:defRPr>
                <a:latin typeface="Corbel"/>
                <a:ea typeface="Corbel"/>
                <a:cs typeface="Corbel"/>
                <a:sym typeface="Corbel"/>
              </a:defRPr>
            </a:lvl2pPr>
            <a:lvl3pPr marL="996663" marR="0" indent="-228591">
              <a:lnSpc>
                <a:spcPct val="100000"/>
              </a:lnSpc>
              <a:buClr>
                <a:srgbClr val="F1358D"/>
              </a:buClr>
              <a:buSzPct val="100000"/>
              <a:buFont typeface="Wingdings 2"/>
              <a:buChar char=""/>
              <a:defRPr>
                <a:latin typeface="Corbel"/>
                <a:ea typeface="Corbel"/>
                <a:cs typeface="Corbel"/>
                <a:sym typeface="Corbel"/>
              </a:defRPr>
            </a:lvl3pPr>
            <a:lvl4pPr marL="1261832" marR="0">
              <a:lnSpc>
                <a:spcPct val="100000"/>
              </a:lnSpc>
              <a:spcBef>
                <a:spcPts val="500"/>
              </a:spcBef>
              <a:buClr>
                <a:srgbClr val="FFC301"/>
              </a:buClr>
              <a:buFont typeface="Wingdings 3"/>
              <a:buChar char=""/>
              <a:defRPr sz="2200">
                <a:latin typeface="Corbel"/>
                <a:ea typeface="Corbel"/>
                <a:cs typeface="Corbel"/>
                <a:sym typeface="Corbel"/>
              </a:defRPr>
            </a:lvl4pPr>
            <a:lvl5pPr marL="1481279" marR="0" indent="-210304">
              <a:lnSpc>
                <a:spcPct val="100000"/>
              </a:lnSpc>
              <a:buClr>
                <a:srgbClr val="FFC301"/>
              </a:buClr>
              <a:buFont typeface="Wingdings 2"/>
              <a:buChar char=""/>
              <a:defRPr>
                <a:latin typeface="Corbel"/>
                <a:ea typeface="Corbel"/>
                <a:cs typeface="Corbel"/>
                <a:sym typeface="Corbel"/>
              </a:defRPr>
            </a:lvl5pPr>
          </a:lstStyle>
          <a:p>
            <a:r>
              <a:t>Texte niveau 1</a:t>
            </a:r>
          </a:p>
          <a:p>
            <a:pPr lvl="1"/>
            <a:r>
              <a:t>Texte niveau 2</a:t>
            </a:r>
          </a:p>
          <a:p>
            <a:pPr lvl="2"/>
            <a:r>
              <a:t>Texte niveau 3</a:t>
            </a:r>
          </a:p>
          <a:p>
            <a:pPr lvl="3"/>
            <a:r>
              <a:t>Texte niveau 4</a:t>
            </a:r>
          </a:p>
          <a:p>
            <a:pPr lvl="4"/>
            <a:r>
              <a:t>Texte niveau 5</a:t>
            </a:r>
          </a:p>
        </p:txBody>
      </p:sp>
      <p:sp>
        <p:nvSpPr>
          <p:cNvPr id="1542" name="Shape 1542"/>
          <p:cNvSpPr>
            <a:spLocks noGrp="1"/>
          </p:cNvSpPr>
          <p:nvPr>
            <p:ph type="sldNum" sz="quarter" idx="2"/>
          </p:nvPr>
        </p:nvSpPr>
        <p:spPr>
          <a:xfrm>
            <a:off x="8610622" y="4732419"/>
            <a:ext cx="363343" cy="353943"/>
          </a:xfrm>
          <a:prstGeom prst="rect">
            <a:avLst/>
          </a:prstGeom>
          <a:ln>
            <a:round/>
          </a:ln>
        </p:spPr>
        <p:txBody>
          <a:bodyPr lIns="38100" tIns="38100" rIns="38100" bIns="38100" anchor="b"/>
          <a:lstStyle>
            <a:lvl1pPr algn="l" defTabSz="914372">
              <a:defRPr>
                <a:solidFill>
                  <a:srgbClr val="DDF0FF"/>
                </a:solidFill>
                <a:uFill>
                  <a:solidFill>
                    <a:srgbClr val="DDF0FF"/>
                  </a:solidFill>
                </a:uFill>
                <a:latin typeface="Corbel"/>
                <a:ea typeface="Corbel"/>
                <a:cs typeface="Corbel"/>
                <a:sym typeface="Corbel"/>
              </a:defRPr>
            </a:lvl1pPr>
          </a:lstStyle>
          <a:p>
            <a:fld id="{86CB4B4D-7CA3-9044-876B-883B54F8677D}" type="slidenum">
              <a:rPr/>
              <a:pPr/>
              <a:t>‹#›</a:t>
            </a:fld>
            <a:endParaRPr/>
          </a:p>
        </p:txBody>
      </p:sp>
    </p:spTree>
    <p:extLst>
      <p:ext uri="{BB962C8B-B14F-4D97-AF65-F5344CB8AC3E}">
        <p14:creationId xmlns:p14="http://schemas.microsoft.com/office/powerpoint/2010/main" val="510041945"/>
      </p:ext>
    </p:extLst>
  </p:cSld>
  <p:clrMapOvr>
    <a:masterClrMapping/>
  </p:clrMapOvr>
  <p:transition xmlns:p14="http://schemas.microsoft.com/office/powerpoint/2010/mai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tx">
  <p:cSld name="Default - Comparison">
    <p:bg>
      <p:bgPr>
        <a:solidFill>
          <a:srgbClr val="000000"/>
        </a:solidFill>
        <a:effectLst/>
      </p:bgPr>
    </p:bg>
    <p:spTree>
      <p:nvGrpSpPr>
        <p:cNvPr id="1" name=""/>
        <p:cNvGrpSpPr/>
        <p:nvPr/>
      </p:nvGrpSpPr>
      <p:grpSpPr>
        <a:xfrm>
          <a:off x="0" y="0"/>
          <a:ext cx="0" cy="0"/>
          <a:chOff x="0" y="0"/>
          <a:chExt cx="0" cy="0"/>
        </a:xfrm>
      </p:grpSpPr>
      <p:sp>
        <p:nvSpPr>
          <p:cNvPr id="1549" name="Shape 1549"/>
          <p:cNvSpPr/>
          <p:nvPr/>
        </p:nvSpPr>
        <p:spPr>
          <a:xfrm>
            <a:off x="0" y="301699"/>
            <a:ext cx="8879780" cy="664700"/>
          </a:xfrm>
          <a:prstGeom prst="rect">
            <a:avLst/>
          </a:prstGeom>
          <a:solidFill>
            <a:srgbClr val="8496AE">
              <a:alpha val="40000"/>
            </a:srgbClr>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50" name="Shape 1550"/>
          <p:cNvSpPr/>
          <p:nvPr/>
        </p:nvSpPr>
        <p:spPr>
          <a:xfrm>
            <a:off x="87794" y="510368"/>
            <a:ext cx="58421" cy="274321"/>
          </a:xfrm>
          <a:prstGeom prst="rect">
            <a:avLst/>
          </a:prstGeom>
          <a:solidFill>
            <a:srgbClr val="606F82"/>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51" name="Shape 1551"/>
          <p:cNvSpPr/>
          <p:nvPr/>
        </p:nvSpPr>
        <p:spPr>
          <a:xfrm>
            <a:off x="47328" y="510368"/>
            <a:ext cx="40133" cy="274321"/>
          </a:xfrm>
          <a:prstGeom prst="rect">
            <a:avLst/>
          </a:prstGeom>
          <a:solidFill>
            <a:srgbClr val="606F82"/>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52" name="Shape 1552"/>
          <p:cNvSpPr/>
          <p:nvPr/>
        </p:nvSpPr>
        <p:spPr>
          <a:xfrm>
            <a:off x="149770" y="510368"/>
            <a:ext cx="40132" cy="274321"/>
          </a:xfrm>
          <a:prstGeom prst="rect">
            <a:avLst/>
          </a:prstGeom>
          <a:solidFill>
            <a:srgbClr val="606F82"/>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53" name="Shape 1553"/>
          <p:cNvSpPr/>
          <p:nvPr/>
        </p:nvSpPr>
        <p:spPr>
          <a:xfrm>
            <a:off x="189351" y="510368"/>
            <a:ext cx="40133" cy="274321"/>
          </a:xfrm>
          <a:prstGeom prst="rect">
            <a:avLst/>
          </a:prstGeom>
          <a:solidFill>
            <a:srgbClr val="606F82"/>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54" name="Shape 1554"/>
          <p:cNvSpPr/>
          <p:nvPr/>
        </p:nvSpPr>
        <p:spPr>
          <a:xfrm>
            <a:off x="278732" y="510368"/>
            <a:ext cx="49277" cy="274321"/>
          </a:xfrm>
          <a:prstGeom prst="rect">
            <a:avLst/>
          </a:prstGeom>
          <a:solidFill>
            <a:srgbClr val="606F82"/>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55" name="Shape 1555"/>
          <p:cNvSpPr>
            <a:spLocks noGrp="1"/>
          </p:cNvSpPr>
          <p:nvPr>
            <p:ph type="body" sz="quarter" idx="13"/>
          </p:nvPr>
        </p:nvSpPr>
        <p:spPr>
          <a:xfrm>
            <a:off x="4645033" y="1357318"/>
            <a:ext cx="4041775" cy="479822"/>
          </a:xfrm>
          <a:prstGeom prst="rect">
            <a:avLst/>
          </a:prstGeom>
          <a:ln>
            <a:round/>
          </a:ln>
        </p:spPr>
        <p:txBody>
          <a:bodyPr lIns="38100" tIns="38100" rIns="38100" bIns="38100" anchor="ctr"/>
          <a:lstStyle>
            <a:lvl1pPr marL="73152" marR="0" indent="0">
              <a:lnSpc>
                <a:spcPct val="100000"/>
              </a:lnSpc>
              <a:spcBef>
                <a:spcPts val="700"/>
              </a:spcBef>
              <a:buClr>
                <a:srgbClr val="DDF0FF"/>
              </a:buClr>
              <a:buSzTx/>
              <a:buFontTx/>
              <a:buNone/>
              <a:defRPr sz="2400">
                <a:solidFill>
                  <a:srgbClr val="F1358D"/>
                </a:solidFill>
                <a:uFill>
                  <a:solidFill>
                    <a:srgbClr val="F1358D"/>
                  </a:solidFill>
                </a:uFill>
                <a:latin typeface="Corbel"/>
                <a:ea typeface="Corbel"/>
                <a:cs typeface="Corbel"/>
                <a:sym typeface="Corbel"/>
              </a:defRPr>
            </a:lvl1pPr>
          </a:lstStyle>
          <a:p>
            <a:pPr>
              <a:defRPr b="1"/>
            </a:pPr>
            <a:r>
              <a:rPr b="0"/>
              <a:t>Click to edit Master text styles</a:t>
            </a:r>
          </a:p>
        </p:txBody>
      </p:sp>
      <p:sp>
        <p:nvSpPr>
          <p:cNvPr id="1556" name="Shape 1556"/>
          <p:cNvSpPr>
            <a:spLocks noGrp="1"/>
          </p:cNvSpPr>
          <p:nvPr>
            <p:ph type="body" sz="half" idx="14"/>
          </p:nvPr>
        </p:nvSpPr>
        <p:spPr>
          <a:xfrm>
            <a:off x="457200" y="1844289"/>
            <a:ext cx="4040188" cy="2969515"/>
          </a:xfrm>
          <a:prstGeom prst="rect">
            <a:avLst/>
          </a:prstGeom>
          <a:ln>
            <a:round/>
          </a:ln>
        </p:spPr>
        <p:txBody>
          <a:bodyPr lIns="38100" tIns="38100" rIns="38100" bIns="38100"/>
          <a:lstStyle>
            <a:lvl1pPr marL="411467" marR="0">
              <a:lnSpc>
                <a:spcPct val="100000"/>
              </a:lnSpc>
              <a:spcBef>
                <a:spcPts val="700"/>
              </a:spcBef>
              <a:buClr>
                <a:srgbClr val="DDF0FF"/>
              </a:buClr>
              <a:buSzPct val="95000"/>
              <a:defRPr sz="2400">
                <a:latin typeface="Corbel"/>
                <a:ea typeface="Corbel"/>
                <a:cs typeface="Corbel"/>
                <a:sym typeface="Corbel"/>
              </a:defRPr>
            </a:lvl1pPr>
          </a:lstStyle>
          <a:p>
            <a:r>
              <a:t>Click to edit Master text styles</a:t>
            </a:r>
          </a:p>
        </p:txBody>
      </p:sp>
      <p:sp>
        <p:nvSpPr>
          <p:cNvPr id="1557" name="Shape 1557"/>
          <p:cNvSpPr>
            <a:spLocks noGrp="1"/>
          </p:cNvSpPr>
          <p:nvPr>
            <p:ph type="body" sz="half" idx="15"/>
          </p:nvPr>
        </p:nvSpPr>
        <p:spPr>
          <a:xfrm>
            <a:off x="4645033" y="1844289"/>
            <a:ext cx="4041775" cy="2969515"/>
          </a:xfrm>
          <a:prstGeom prst="rect">
            <a:avLst/>
          </a:prstGeom>
          <a:ln>
            <a:round/>
          </a:ln>
        </p:spPr>
        <p:txBody>
          <a:bodyPr lIns="38100" tIns="38100" rIns="38100" bIns="38100"/>
          <a:lstStyle>
            <a:lvl1pPr marL="411467" marR="0">
              <a:lnSpc>
                <a:spcPct val="100000"/>
              </a:lnSpc>
              <a:spcBef>
                <a:spcPts val="700"/>
              </a:spcBef>
              <a:buClr>
                <a:srgbClr val="DDF0FF"/>
              </a:buClr>
              <a:buSzPct val="95000"/>
              <a:defRPr sz="2400">
                <a:latin typeface="Corbel"/>
                <a:ea typeface="Corbel"/>
                <a:cs typeface="Corbel"/>
                <a:sym typeface="Corbel"/>
              </a:defRPr>
            </a:lvl1pPr>
          </a:lstStyle>
          <a:p>
            <a:r>
              <a:t>Click to edit Master text styles</a:t>
            </a:r>
          </a:p>
        </p:txBody>
      </p:sp>
      <p:sp>
        <p:nvSpPr>
          <p:cNvPr id="1558" name="Shape 1558"/>
          <p:cNvSpPr>
            <a:spLocks noGrp="1"/>
          </p:cNvSpPr>
          <p:nvPr>
            <p:ph type="title"/>
          </p:nvPr>
        </p:nvSpPr>
        <p:spPr>
          <a:xfrm>
            <a:off x="504846" y="384060"/>
            <a:ext cx="7772401" cy="973265"/>
          </a:xfrm>
          <a:prstGeom prst="rect">
            <a:avLst/>
          </a:prstGeom>
          <a:ln>
            <a:round/>
          </a:ln>
        </p:spPr>
        <p:txBody>
          <a:bodyPr lIns="38100" tIns="38100" rIns="38100" bIns="38100" anchor="t"/>
          <a:lstStyle>
            <a:lvl1pPr marL="0" marR="0">
              <a:defRPr sz="4000" b="0" spc="-100">
                <a:solidFill>
                  <a:srgbClr val="DDF0FF"/>
                </a:solidFill>
                <a:uFill>
                  <a:solidFill>
                    <a:srgbClr val="DDF0FF"/>
                  </a:solidFill>
                </a:uFill>
                <a:latin typeface="Consolas"/>
                <a:ea typeface="Consolas"/>
                <a:cs typeface="Consolas"/>
                <a:sym typeface="Consolas"/>
              </a:defRPr>
            </a:lvl1pPr>
          </a:lstStyle>
          <a:p>
            <a:r>
              <a:t>Texte du titre</a:t>
            </a:r>
          </a:p>
        </p:txBody>
      </p:sp>
      <p:sp>
        <p:nvSpPr>
          <p:cNvPr id="1559" name="Shape 1559"/>
          <p:cNvSpPr>
            <a:spLocks noGrp="1"/>
          </p:cNvSpPr>
          <p:nvPr>
            <p:ph type="body" sz="quarter" idx="1"/>
          </p:nvPr>
        </p:nvSpPr>
        <p:spPr>
          <a:xfrm>
            <a:off x="457200" y="1357318"/>
            <a:ext cx="4040188" cy="479822"/>
          </a:xfrm>
          <a:prstGeom prst="rect">
            <a:avLst/>
          </a:prstGeom>
          <a:ln>
            <a:round/>
          </a:ln>
        </p:spPr>
        <p:txBody>
          <a:bodyPr lIns="38100" tIns="38100" rIns="38100" bIns="38100" anchor="ctr"/>
          <a:lstStyle>
            <a:lvl1pPr marL="73152" marR="0" indent="0">
              <a:lnSpc>
                <a:spcPct val="100000"/>
              </a:lnSpc>
              <a:spcBef>
                <a:spcPts val="700"/>
              </a:spcBef>
              <a:buClr>
                <a:srgbClr val="DDF0FF"/>
              </a:buClr>
              <a:buSzTx/>
              <a:buFontTx/>
              <a:buNone/>
              <a:defRPr sz="2400" b="1">
                <a:solidFill>
                  <a:srgbClr val="F1358D"/>
                </a:solidFill>
                <a:uFill>
                  <a:solidFill>
                    <a:srgbClr val="F1358D"/>
                  </a:solidFill>
                </a:uFill>
                <a:latin typeface="Corbel"/>
                <a:ea typeface="Corbel"/>
                <a:cs typeface="Corbel"/>
                <a:sym typeface="Corbel"/>
              </a:defRPr>
            </a:lvl1pPr>
            <a:lvl2pPr marL="740639" marR="0">
              <a:lnSpc>
                <a:spcPct val="100000"/>
              </a:lnSpc>
              <a:spcBef>
                <a:spcPts val="400"/>
              </a:spcBef>
              <a:buClr>
                <a:srgbClr val="F1358D"/>
              </a:buClr>
              <a:buSzTx/>
              <a:buFontTx/>
              <a:buNone/>
              <a:defRPr sz="2000" b="1">
                <a:latin typeface="Corbel"/>
                <a:ea typeface="Corbel"/>
                <a:cs typeface="Corbel"/>
                <a:sym typeface="Corbel"/>
              </a:defRPr>
            </a:lvl2pPr>
            <a:lvl3pPr marL="996664" marR="0">
              <a:lnSpc>
                <a:spcPct val="100000"/>
              </a:lnSpc>
              <a:spcBef>
                <a:spcPts val="400"/>
              </a:spcBef>
              <a:buClr>
                <a:srgbClr val="F1358D"/>
              </a:buClr>
              <a:buSzTx/>
              <a:buFontTx/>
              <a:buNone/>
              <a:defRPr sz="1800" b="1">
                <a:latin typeface="Corbel"/>
                <a:ea typeface="Corbel"/>
                <a:cs typeface="Corbel"/>
                <a:sym typeface="Corbel"/>
              </a:defRPr>
            </a:lvl3pPr>
            <a:lvl4pPr marL="1261832" marR="0">
              <a:lnSpc>
                <a:spcPct val="100000"/>
              </a:lnSpc>
              <a:spcBef>
                <a:spcPts val="300"/>
              </a:spcBef>
              <a:buClr>
                <a:srgbClr val="FFC301"/>
              </a:buClr>
              <a:buSzTx/>
              <a:buNone/>
              <a:defRPr sz="1600" b="1">
                <a:latin typeface="Corbel"/>
                <a:ea typeface="Corbel"/>
                <a:cs typeface="Corbel"/>
                <a:sym typeface="Corbel"/>
              </a:defRPr>
            </a:lvl4pPr>
            <a:lvl5pPr marL="1481279" marR="0" indent="-210304">
              <a:lnSpc>
                <a:spcPct val="100000"/>
              </a:lnSpc>
              <a:spcBef>
                <a:spcPts val="300"/>
              </a:spcBef>
              <a:buClr>
                <a:srgbClr val="FFC301"/>
              </a:buClr>
              <a:buSzTx/>
              <a:buNone/>
              <a:defRPr sz="1600" b="1">
                <a:latin typeface="Corbel"/>
                <a:ea typeface="Corbel"/>
                <a:cs typeface="Corbel"/>
                <a:sym typeface="Corbel"/>
              </a:defRPr>
            </a:lvl5pPr>
          </a:lstStyle>
          <a:p>
            <a:r>
              <a:t>Texte niveau 1</a:t>
            </a:r>
          </a:p>
          <a:p>
            <a:pPr lvl="1"/>
            <a:r>
              <a:t>Texte niveau 2</a:t>
            </a:r>
          </a:p>
          <a:p>
            <a:pPr lvl="2"/>
            <a:r>
              <a:t>Texte niveau 3</a:t>
            </a:r>
          </a:p>
          <a:p>
            <a:pPr lvl="3"/>
            <a:r>
              <a:t>Texte niveau 4</a:t>
            </a:r>
          </a:p>
          <a:p>
            <a:pPr lvl="4"/>
            <a:r>
              <a:t>Texte niveau 5</a:t>
            </a:r>
          </a:p>
        </p:txBody>
      </p:sp>
      <p:sp>
        <p:nvSpPr>
          <p:cNvPr id="1560" name="Shape 1560"/>
          <p:cNvSpPr>
            <a:spLocks noGrp="1"/>
          </p:cNvSpPr>
          <p:nvPr>
            <p:ph type="sldNum" sz="quarter" idx="2"/>
          </p:nvPr>
        </p:nvSpPr>
        <p:spPr>
          <a:xfrm>
            <a:off x="8610622" y="4732419"/>
            <a:ext cx="363343" cy="353943"/>
          </a:xfrm>
          <a:prstGeom prst="rect">
            <a:avLst/>
          </a:prstGeom>
          <a:ln>
            <a:round/>
          </a:ln>
        </p:spPr>
        <p:txBody>
          <a:bodyPr lIns="38100" tIns="38100" rIns="38100" bIns="38100" anchor="b"/>
          <a:lstStyle>
            <a:lvl1pPr algn="l" defTabSz="914372">
              <a:defRPr>
                <a:solidFill>
                  <a:srgbClr val="DDF0FF"/>
                </a:solidFill>
                <a:uFill>
                  <a:solidFill>
                    <a:srgbClr val="DDF0FF"/>
                  </a:solidFill>
                </a:uFill>
                <a:latin typeface="Corbel"/>
                <a:ea typeface="Corbel"/>
                <a:cs typeface="Corbel"/>
                <a:sym typeface="Corbel"/>
              </a:defRPr>
            </a:lvl1pPr>
          </a:lstStyle>
          <a:p>
            <a:fld id="{86CB4B4D-7CA3-9044-876B-883B54F8677D}" type="slidenum">
              <a:rPr/>
              <a:pPr/>
              <a:t>‹#›</a:t>
            </a:fld>
            <a:endParaRPr/>
          </a:p>
        </p:txBody>
      </p:sp>
    </p:spTree>
    <p:extLst>
      <p:ext uri="{BB962C8B-B14F-4D97-AF65-F5344CB8AC3E}">
        <p14:creationId xmlns:p14="http://schemas.microsoft.com/office/powerpoint/2010/main" val="3127184091"/>
      </p:ext>
    </p:extLst>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re et puces - Gauche copie 5">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Shape 92"/>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93" name="Shape 93"/>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94" name="Shape 94"/>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677547587"/>
      </p:ext>
    </p:extLst>
  </p:cSld>
  <p:clrMapOvr>
    <a:masterClrMapping/>
  </p:clrMapOvr>
  <p:transition xmlns:p14="http://schemas.microsoft.com/office/powerpoint/2010/mai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Default - 1_Custom Layout">
    <p:bg>
      <p:bgPr>
        <a:solidFill>
          <a:srgbClr val="000000"/>
        </a:solidFill>
        <a:effectLst/>
      </p:bgPr>
    </p:bg>
    <p:spTree>
      <p:nvGrpSpPr>
        <p:cNvPr id="1" name=""/>
        <p:cNvGrpSpPr/>
        <p:nvPr/>
      </p:nvGrpSpPr>
      <p:grpSpPr>
        <a:xfrm>
          <a:off x="0" y="0"/>
          <a:ext cx="0" cy="0"/>
          <a:chOff x="0" y="0"/>
          <a:chExt cx="0" cy="0"/>
        </a:xfrm>
      </p:grpSpPr>
      <p:sp>
        <p:nvSpPr>
          <p:cNvPr id="1567" name="Shape 1567"/>
          <p:cNvSpPr/>
          <p:nvPr/>
        </p:nvSpPr>
        <p:spPr>
          <a:xfrm>
            <a:off x="-1" y="-1"/>
            <a:ext cx="378462" cy="5140843"/>
          </a:xfrm>
          <a:prstGeom prst="rect">
            <a:avLst/>
          </a:prstGeom>
          <a:solidFill>
            <a:srgbClr val="FFFFFF"/>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68" name="Shape 1568"/>
          <p:cNvSpPr/>
          <p:nvPr/>
        </p:nvSpPr>
        <p:spPr>
          <a:xfrm>
            <a:off x="255314" y="3785557"/>
            <a:ext cx="85853" cy="1268731"/>
          </a:xfrm>
          <a:prstGeom prst="rect">
            <a:avLst/>
          </a:prstGeom>
          <a:solidFill>
            <a:srgbClr val="F1358D"/>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69" name="Shape 1569"/>
          <p:cNvSpPr/>
          <p:nvPr/>
        </p:nvSpPr>
        <p:spPr>
          <a:xfrm>
            <a:off x="255314" y="3597626"/>
            <a:ext cx="85853" cy="171451"/>
          </a:xfrm>
          <a:prstGeom prst="rect">
            <a:avLst/>
          </a:prstGeom>
          <a:solidFill>
            <a:srgbClr val="FFC301"/>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70" name="Shape 1570"/>
          <p:cNvSpPr/>
          <p:nvPr/>
        </p:nvSpPr>
        <p:spPr>
          <a:xfrm>
            <a:off x="255314" y="3478276"/>
            <a:ext cx="85853" cy="102871"/>
          </a:xfrm>
          <a:prstGeom prst="rect">
            <a:avLst/>
          </a:prstGeom>
          <a:solidFill>
            <a:srgbClr val="606F82"/>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71" name="Shape 1571"/>
          <p:cNvSpPr/>
          <p:nvPr/>
        </p:nvSpPr>
        <p:spPr>
          <a:xfrm>
            <a:off x="255314" y="3406932"/>
            <a:ext cx="85853" cy="54865"/>
          </a:xfrm>
          <a:prstGeom prst="rect">
            <a:avLst/>
          </a:prstGeom>
          <a:solidFill>
            <a:srgbClr val="F1358D"/>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72" name="Shape 1572"/>
          <p:cNvSpPr/>
          <p:nvPr/>
        </p:nvSpPr>
        <p:spPr>
          <a:xfrm>
            <a:off x="309578" y="510368"/>
            <a:ext cx="58421" cy="274321"/>
          </a:xfrm>
          <a:prstGeom prst="rect">
            <a:avLst/>
          </a:prstGeom>
          <a:solidFill>
            <a:srgbClr val="000000"/>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73" name="Shape 1573"/>
          <p:cNvSpPr/>
          <p:nvPr/>
        </p:nvSpPr>
        <p:spPr>
          <a:xfrm>
            <a:off x="269078" y="510368"/>
            <a:ext cx="40133" cy="274321"/>
          </a:xfrm>
          <a:prstGeom prst="rect">
            <a:avLst/>
          </a:prstGeom>
          <a:solidFill>
            <a:srgbClr val="000000"/>
          </a:solidFill>
          <a:ln w="50800" cap="rnd"/>
        </p:spPr>
        <p:txBody>
          <a:bodyPr lIns="38100" tIns="38100" rIns="38100" bIns="38100" anchor="ctr"/>
          <a:lstStyle/>
          <a:p>
            <a:pPr algn="ctr" defTabSz="914372" hangingPunct="0">
              <a:buClr>
                <a:srgbClr val="FFFFFF"/>
              </a:buClr>
              <a:defRPr sz="1800">
                <a:solidFill>
                  <a:srgbClr val="FFFFFF"/>
                </a:solidFill>
                <a:uFill>
                  <a:solidFill>
                    <a:srgbClr val="FFFFFF"/>
                  </a:solidFill>
                </a:uFill>
                <a:latin typeface="Corbel"/>
                <a:ea typeface="Corbel"/>
                <a:cs typeface="Corbel"/>
                <a:sym typeface="Corbel"/>
              </a:defRPr>
            </a:pPr>
            <a:endParaRPr kern="0">
              <a:solidFill>
                <a:srgbClr val="FFFFFF"/>
              </a:solidFill>
              <a:uFill>
                <a:solidFill>
                  <a:srgbClr val="FFFFFF"/>
                </a:solidFill>
              </a:uFill>
              <a:latin typeface="Corbel"/>
              <a:ea typeface="Corbel"/>
              <a:cs typeface="Corbel"/>
              <a:sym typeface="Corbel"/>
            </a:endParaRPr>
          </a:p>
        </p:txBody>
      </p:sp>
      <p:sp>
        <p:nvSpPr>
          <p:cNvPr id="1574" name="Shape 1574"/>
          <p:cNvSpPr>
            <a:spLocks noGrp="1"/>
          </p:cNvSpPr>
          <p:nvPr>
            <p:ph type="title"/>
          </p:nvPr>
        </p:nvSpPr>
        <p:spPr>
          <a:xfrm>
            <a:off x="457200" y="69060"/>
            <a:ext cx="8229600" cy="1131094"/>
          </a:xfrm>
          <a:prstGeom prst="rect">
            <a:avLst/>
          </a:prstGeom>
          <a:ln>
            <a:round/>
          </a:ln>
        </p:spPr>
        <p:txBody>
          <a:bodyPr lIns="38100" tIns="38100" rIns="38100" bIns="38100"/>
          <a:lstStyle>
            <a:lvl1pPr marL="0" marR="0">
              <a:defRPr sz="3600" b="0" spc="-100">
                <a:solidFill>
                  <a:srgbClr val="FFFFFF"/>
                </a:solidFill>
                <a:effectLst>
                  <a:outerShdw blurRad="266700" dist="38100" dir="2700000" rotWithShape="0">
                    <a:srgbClr val="000000">
                      <a:alpha val="51000"/>
                    </a:srgbClr>
                  </a:outerShdw>
                </a:effectLst>
                <a:uFill>
                  <a:solidFill>
                    <a:srgbClr val="FFFFFF"/>
                  </a:solidFill>
                </a:uFill>
                <a:latin typeface="Consolas"/>
                <a:ea typeface="Consolas"/>
                <a:cs typeface="Consolas"/>
                <a:sym typeface="Consolas"/>
              </a:defRPr>
            </a:lvl1pPr>
          </a:lstStyle>
          <a:p>
            <a:r>
              <a:t>Texte du titre</a:t>
            </a:r>
          </a:p>
        </p:txBody>
      </p:sp>
      <p:sp>
        <p:nvSpPr>
          <p:cNvPr id="1575" name="Shape 1575"/>
          <p:cNvSpPr>
            <a:spLocks noGrp="1"/>
          </p:cNvSpPr>
          <p:nvPr>
            <p:ph type="body" idx="1"/>
          </p:nvPr>
        </p:nvSpPr>
        <p:spPr>
          <a:xfrm>
            <a:off x="457200" y="1200150"/>
            <a:ext cx="8229600" cy="3543300"/>
          </a:xfrm>
          <a:prstGeom prst="rect">
            <a:avLst/>
          </a:prstGeom>
        </p:spPr>
        <p:txBody>
          <a:bodyPr lIns="38100" tIns="38100" rIns="38100" bIns="38100"/>
          <a:lstStyle>
            <a:lvl1pPr marL="411467" marR="0">
              <a:lnSpc>
                <a:spcPct val="100000"/>
              </a:lnSpc>
              <a:spcBef>
                <a:spcPts val="700"/>
              </a:spcBef>
              <a:buClr>
                <a:srgbClr val="DDF0FF"/>
              </a:buClr>
              <a:buSzPct val="95000"/>
              <a:defRPr sz="3000">
                <a:latin typeface="Corbel"/>
                <a:ea typeface="Corbel"/>
                <a:cs typeface="Corbel"/>
                <a:sym typeface="Corbel"/>
              </a:defRPr>
            </a:lvl1pPr>
            <a:lvl2pPr marL="740639" marR="0">
              <a:lnSpc>
                <a:spcPct val="100000"/>
              </a:lnSpc>
              <a:buClr>
                <a:srgbClr val="F1358D"/>
              </a:buClr>
              <a:buSzPct val="90000"/>
              <a:buChar char=""/>
              <a:defRPr>
                <a:latin typeface="Corbel"/>
                <a:ea typeface="Corbel"/>
                <a:cs typeface="Corbel"/>
                <a:sym typeface="Corbel"/>
              </a:defRPr>
            </a:lvl2pPr>
            <a:lvl3pPr marL="996663" marR="0" indent="-228591">
              <a:lnSpc>
                <a:spcPct val="100000"/>
              </a:lnSpc>
              <a:buClr>
                <a:srgbClr val="F1358D"/>
              </a:buClr>
              <a:buSzPct val="100000"/>
              <a:buFont typeface="Wingdings 2"/>
              <a:buChar char=""/>
              <a:defRPr>
                <a:latin typeface="Corbel"/>
                <a:ea typeface="Corbel"/>
                <a:cs typeface="Corbel"/>
                <a:sym typeface="Corbel"/>
              </a:defRPr>
            </a:lvl3pPr>
            <a:lvl4pPr marL="1261832" marR="0">
              <a:lnSpc>
                <a:spcPct val="100000"/>
              </a:lnSpc>
              <a:spcBef>
                <a:spcPts val="500"/>
              </a:spcBef>
              <a:buClr>
                <a:srgbClr val="FFC301"/>
              </a:buClr>
              <a:buFont typeface="Wingdings 3"/>
              <a:buChar char=""/>
              <a:defRPr sz="2200">
                <a:latin typeface="Corbel"/>
                <a:ea typeface="Corbel"/>
                <a:cs typeface="Corbel"/>
                <a:sym typeface="Corbel"/>
              </a:defRPr>
            </a:lvl4pPr>
            <a:lvl5pPr marL="1481279" marR="0" indent="-210304">
              <a:lnSpc>
                <a:spcPct val="100000"/>
              </a:lnSpc>
              <a:buClr>
                <a:srgbClr val="FFC301"/>
              </a:buClr>
              <a:buFont typeface="Wingdings 2"/>
              <a:buChar char=""/>
              <a:defRPr>
                <a:latin typeface="Corbel"/>
                <a:ea typeface="Corbel"/>
                <a:cs typeface="Corbel"/>
                <a:sym typeface="Corbel"/>
              </a:defRPr>
            </a:lvl5pPr>
          </a:lstStyle>
          <a:p>
            <a:r>
              <a:t>Texte niveau 1</a:t>
            </a:r>
          </a:p>
          <a:p>
            <a:pPr lvl="1"/>
            <a:r>
              <a:t>Texte niveau 2</a:t>
            </a:r>
          </a:p>
          <a:p>
            <a:pPr lvl="2"/>
            <a:r>
              <a:t>Texte niveau 3</a:t>
            </a:r>
          </a:p>
          <a:p>
            <a:pPr lvl="3"/>
            <a:r>
              <a:t>Texte niveau 4</a:t>
            </a:r>
          </a:p>
          <a:p>
            <a:pPr lvl="4"/>
            <a:r>
              <a:t>Texte niveau 5</a:t>
            </a:r>
          </a:p>
        </p:txBody>
      </p:sp>
      <p:sp>
        <p:nvSpPr>
          <p:cNvPr id="1576" name="Shape 1576"/>
          <p:cNvSpPr>
            <a:spLocks noGrp="1"/>
          </p:cNvSpPr>
          <p:nvPr>
            <p:ph type="sldNum" sz="quarter" idx="2"/>
          </p:nvPr>
        </p:nvSpPr>
        <p:spPr>
          <a:xfrm>
            <a:off x="8297831" y="4831570"/>
            <a:ext cx="388991" cy="379591"/>
          </a:xfrm>
          <a:prstGeom prst="rect">
            <a:avLst/>
          </a:prstGeom>
        </p:spPr>
        <p:txBody>
          <a:bodyPr/>
          <a:lstStyle>
            <a:lvl1pPr algn="r" defTabSz="914372">
              <a:defRPr>
                <a:solidFill>
                  <a:srgbClr val="FFFFFF"/>
                </a:solidFill>
                <a:uFill>
                  <a:solidFill>
                    <a:srgbClr val="FFFFFF"/>
                  </a:solidFill>
                </a:uFill>
                <a:latin typeface="Corbel"/>
                <a:ea typeface="Corbel"/>
                <a:cs typeface="Corbel"/>
                <a:sym typeface="Corbel"/>
              </a:defRPr>
            </a:lvl1pPr>
          </a:lstStyle>
          <a:p>
            <a:fld id="{86CB4B4D-7CA3-9044-876B-883B54F8677D}" type="slidenum">
              <a:rPr/>
              <a:pPr/>
              <a:t>‹#›</a:t>
            </a:fld>
            <a:endParaRPr/>
          </a:p>
        </p:txBody>
      </p:sp>
    </p:spTree>
    <p:extLst>
      <p:ext uri="{BB962C8B-B14F-4D97-AF65-F5344CB8AC3E}">
        <p14:creationId xmlns:p14="http://schemas.microsoft.com/office/powerpoint/2010/main" val="2109883702"/>
      </p:ext>
    </p:extLst>
  </p:cSld>
  <p:clrMapOvr>
    <a:masterClrMapping/>
  </p:clrMapOvr>
  <p:transition xmlns:p14="http://schemas.microsoft.com/office/powerpoint/2010/mai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x">
  <p:cSld name="1_Default - Title Only copie 1">
    <p:bg>
      <p:bgPr>
        <a:solidFill>
          <a:srgbClr val="FFFFFF"/>
        </a:solidFill>
        <a:effectLst/>
      </p:bgPr>
    </p:bg>
    <p:spTree>
      <p:nvGrpSpPr>
        <p:cNvPr id="1" name=""/>
        <p:cNvGrpSpPr/>
        <p:nvPr/>
      </p:nvGrpSpPr>
      <p:grpSpPr>
        <a:xfrm>
          <a:off x="0" y="0"/>
          <a:ext cx="0" cy="0"/>
          <a:chOff x="0" y="0"/>
          <a:chExt cx="0" cy="0"/>
        </a:xfrm>
      </p:grpSpPr>
      <p:pic>
        <p:nvPicPr>
          <p:cNvPr id="1583" name="image3.jpg"/>
          <p:cNvPicPr>
            <a:picLocks noChangeAspect="1"/>
          </p:cNvPicPr>
          <p:nvPr/>
        </p:nvPicPr>
        <p:blipFill>
          <a:blip r:embed="rId2">
            <a:extLst/>
          </a:blip>
          <a:stretch>
            <a:fillRect/>
          </a:stretch>
        </p:blipFill>
        <p:spPr>
          <a:xfrm>
            <a:off x="0" y="0"/>
            <a:ext cx="9144000" cy="5143500"/>
          </a:xfrm>
          <a:prstGeom prst="rect">
            <a:avLst/>
          </a:prstGeom>
          <a:ln w="12700">
            <a:miter lim="400000"/>
          </a:ln>
        </p:spPr>
      </p:pic>
      <p:sp>
        <p:nvSpPr>
          <p:cNvPr id="1584" name="Shape 1584"/>
          <p:cNvSpPr>
            <a:spLocks noGrp="1"/>
          </p:cNvSpPr>
          <p:nvPr>
            <p:ph type="title"/>
          </p:nvPr>
        </p:nvSpPr>
        <p:spPr>
          <a:xfrm>
            <a:off x="457200" y="12"/>
            <a:ext cx="8229600" cy="1031083"/>
          </a:xfrm>
          <a:prstGeom prst="rect">
            <a:avLst/>
          </a:prstGeom>
        </p:spPr>
        <p:txBody>
          <a:bodyPr lIns="38100" tIns="38100" rIns="38100" bIns="38100"/>
          <a:lstStyle>
            <a:lvl1pPr marL="0" marR="0">
              <a:defRPr sz="2800" b="0">
                <a:solidFill>
                  <a:srgbClr val="9A224A"/>
                </a:solidFill>
                <a:uFill>
                  <a:solidFill>
                    <a:srgbClr val="9A224A"/>
                  </a:solidFill>
                </a:uFill>
              </a:defRPr>
            </a:lvl1pPr>
          </a:lstStyle>
          <a:p>
            <a:r>
              <a:t>Texte du titre</a:t>
            </a:r>
          </a:p>
        </p:txBody>
      </p:sp>
      <p:sp>
        <p:nvSpPr>
          <p:cNvPr id="1585" name="Shape 1585"/>
          <p:cNvSpPr>
            <a:spLocks noGrp="1"/>
          </p:cNvSpPr>
          <p:nvPr>
            <p:ph type="sldNum" sz="quarter" idx="2"/>
          </p:nvPr>
        </p:nvSpPr>
        <p:spPr>
          <a:xfrm>
            <a:off x="8366302" y="4876812"/>
            <a:ext cx="320500" cy="246221"/>
          </a:xfrm>
          <a:prstGeom prst="rect">
            <a:avLst/>
          </a:prstGeom>
          <a:ln w="9525">
            <a:round/>
          </a:ln>
        </p:spPr>
        <p:txBody>
          <a:bodyPr lIns="38100" tIns="38100" rIns="38100" bIns="38100"/>
          <a:lstStyle>
            <a:lvl1pPr algn="r" defTabSz="914372">
              <a:defRPr sz="1100">
                <a:solidFill>
                  <a:srgbClr val="002778"/>
                </a:solidFill>
                <a:uFill>
                  <a:solidFill>
                    <a:srgbClr val="002778"/>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2546255620"/>
      </p:ext>
    </p:extLst>
  </p:cSld>
  <p:clrMapOvr>
    <a:masterClrMapping/>
  </p:clrMapOvr>
  <p:transition xmlns:p14="http://schemas.microsoft.com/office/powerpoint/2010/mai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x">
  <p:cSld name="7_Fireball copie 2">
    <p:bg>
      <p:bgPr>
        <a:solidFill>
          <a:srgbClr val="000000"/>
        </a:solidFill>
        <a:effectLst/>
      </p:bgPr>
    </p:bg>
    <p:spTree>
      <p:nvGrpSpPr>
        <p:cNvPr id="1" name=""/>
        <p:cNvGrpSpPr/>
        <p:nvPr/>
      </p:nvGrpSpPr>
      <p:grpSpPr>
        <a:xfrm>
          <a:off x="0" y="0"/>
          <a:ext cx="0" cy="0"/>
          <a:chOff x="0" y="0"/>
          <a:chExt cx="0" cy="0"/>
        </a:xfrm>
      </p:grpSpPr>
      <p:sp>
        <p:nvSpPr>
          <p:cNvPr id="1592" name="Shape 1592"/>
          <p:cNvSpPr>
            <a:spLocks noGrp="1"/>
          </p:cNvSpPr>
          <p:nvPr>
            <p:ph type="title"/>
          </p:nvPr>
        </p:nvSpPr>
        <p:spPr>
          <a:xfrm>
            <a:off x="685800" y="0"/>
            <a:ext cx="7772400" cy="1143000"/>
          </a:xfrm>
          <a:prstGeom prst="rect">
            <a:avLst/>
          </a:prstGeom>
        </p:spPr>
        <p:txBody>
          <a:bodyPr anchor="b"/>
          <a:lstStyle>
            <a:lvl1pPr marL="41275" marR="41275" algn="r">
              <a:defRPr sz="38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593" name="Shape 1593"/>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sz="2600">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sz="2200">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18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4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4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594" name="Shape 1594"/>
          <p:cNvSpPr>
            <a:spLocks noGrp="1"/>
          </p:cNvSpPr>
          <p:nvPr>
            <p:ph type="sldNum" sz="quarter" idx="2"/>
          </p:nvPr>
        </p:nvSpPr>
        <p:spPr>
          <a:xfrm>
            <a:off x="7383877" y="4799119"/>
            <a:ext cx="243656" cy="241092"/>
          </a:xfrm>
          <a:prstGeom prst="rect">
            <a:avLst/>
          </a:prstGeom>
        </p:spPr>
        <p:txBody>
          <a:bodyPr anchor="ctr"/>
          <a:lstStyle>
            <a:lvl1pPr>
              <a:defRPr sz="900">
                <a:solidFill>
                  <a:srgbClr val="FFFED5"/>
                </a:solidFill>
                <a:uFill>
                  <a:solidFill>
                    <a:srgbClr val="FFFED5"/>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787944922"/>
      </p:ext>
    </p:extLst>
  </p:cSld>
  <p:clrMapOvr>
    <a:masterClrMapping/>
  </p:clrMapOvr>
  <p:transition xmlns:p14="http://schemas.microsoft.com/office/powerpoint/2010/mai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tx">
  <p:cSld name="6_nn_white">
    <p:bg>
      <p:bgPr>
        <a:solidFill>
          <a:srgbClr val="FFFFFF"/>
        </a:solidFill>
        <a:effectLst/>
      </p:bgPr>
    </p:bg>
    <p:spTree>
      <p:nvGrpSpPr>
        <p:cNvPr id="1" name=""/>
        <p:cNvGrpSpPr/>
        <p:nvPr/>
      </p:nvGrpSpPr>
      <p:grpSpPr>
        <a:xfrm>
          <a:off x="0" y="0"/>
          <a:ext cx="0" cy="0"/>
          <a:chOff x="0" y="0"/>
          <a:chExt cx="0" cy="0"/>
        </a:xfrm>
      </p:grpSpPr>
      <p:sp>
        <p:nvSpPr>
          <p:cNvPr id="1601" name="Shape 1601"/>
          <p:cNvSpPr>
            <a:spLocks noGrp="1"/>
          </p:cNvSpPr>
          <p:nvPr>
            <p:ph type="title"/>
          </p:nvPr>
        </p:nvSpPr>
        <p:spPr>
          <a:xfrm>
            <a:off x="476273" y="0"/>
            <a:ext cx="8188325" cy="1306116"/>
          </a:xfrm>
          <a:prstGeom prst="rect">
            <a:avLst/>
          </a:prstGeom>
        </p:spPr>
        <p:txBody>
          <a:bodyPr lIns="0" tIns="0" rIns="0" bIns="0"/>
          <a:lstStyle>
            <a:lvl1pPr marL="0" marR="0">
              <a:defRPr sz="2800">
                <a:solidFill>
                  <a:srgbClr val="002778"/>
                </a:solidFill>
                <a:uFill>
                  <a:solidFill>
                    <a:srgbClr val="002778"/>
                  </a:solidFill>
                </a:uFill>
              </a:defRPr>
            </a:lvl1pPr>
          </a:lstStyle>
          <a:p>
            <a:r>
              <a:t>Texte du titre</a:t>
            </a:r>
          </a:p>
        </p:txBody>
      </p:sp>
      <p:sp>
        <p:nvSpPr>
          <p:cNvPr id="1602" name="Shape 1602"/>
          <p:cNvSpPr>
            <a:spLocks noGrp="1"/>
          </p:cNvSpPr>
          <p:nvPr>
            <p:ph type="body" idx="1"/>
          </p:nvPr>
        </p:nvSpPr>
        <p:spPr>
          <a:xfrm>
            <a:off x="476250" y="1219200"/>
            <a:ext cx="8186738" cy="3924300"/>
          </a:xfrm>
          <a:prstGeom prst="rect">
            <a:avLst/>
          </a:prstGeom>
        </p:spPr>
        <p:txBody>
          <a:bodyPr lIns="0" tIns="0" rIns="0" bIns="0"/>
          <a:lstStyle>
            <a:lvl1pPr marL="263517" marR="0" indent="-263517">
              <a:lnSpc>
                <a:spcPct val="100000"/>
              </a:lnSpc>
              <a:spcBef>
                <a:spcPts val="500"/>
              </a:spcBef>
              <a:buClr>
                <a:srgbClr val="00C4FF"/>
              </a:buClr>
              <a:buFont typeface="Verdana"/>
              <a:buChar char="•"/>
              <a:defRPr sz="2200">
                <a:solidFill>
                  <a:srgbClr val="002778"/>
                </a:solidFill>
                <a:uFill>
                  <a:solidFill>
                    <a:srgbClr val="002778"/>
                  </a:solidFill>
                </a:uFill>
              </a:defRPr>
            </a:lvl1pPr>
            <a:lvl2pPr marL="803249" marR="0" indent="-263517">
              <a:lnSpc>
                <a:spcPct val="100000"/>
              </a:lnSpc>
              <a:spcBef>
                <a:spcPts val="400"/>
              </a:spcBef>
              <a:buClr>
                <a:srgbClr val="ED610C"/>
              </a:buClr>
              <a:buSzPct val="100000"/>
              <a:buFont typeface="Verdana"/>
              <a:buChar char="•"/>
              <a:defRPr sz="2000">
                <a:solidFill>
                  <a:srgbClr val="002778"/>
                </a:solidFill>
                <a:uFill>
                  <a:solidFill>
                    <a:srgbClr val="002778"/>
                  </a:solidFill>
                </a:uFill>
              </a:defRPr>
            </a:lvl2pPr>
            <a:lvl3pPr marL="1344568" marR="0" indent="-268279">
              <a:lnSpc>
                <a:spcPct val="100000"/>
              </a:lnSpc>
              <a:spcBef>
                <a:spcPts val="400"/>
              </a:spcBef>
              <a:buClr>
                <a:srgbClr val="002778"/>
              </a:buClr>
              <a:buSzPct val="100000"/>
              <a:buFont typeface="Verdana"/>
              <a:buChar char="•"/>
              <a:defRPr sz="1800">
                <a:solidFill>
                  <a:srgbClr val="002778"/>
                </a:solidFill>
                <a:uFill>
                  <a:solidFill>
                    <a:srgbClr val="002778"/>
                  </a:solidFill>
                </a:uFill>
              </a:defRPr>
            </a:lvl3pPr>
            <a:lvl4pPr marL="1884302" marR="0" indent="-263517">
              <a:lnSpc>
                <a:spcPct val="100000"/>
              </a:lnSpc>
              <a:spcBef>
                <a:spcPts val="300"/>
              </a:spcBef>
              <a:buClr>
                <a:srgbClr val="9D8F83"/>
              </a:buClr>
              <a:buFont typeface="Verdana"/>
              <a:buChar char="•"/>
              <a:defRPr sz="1600">
                <a:solidFill>
                  <a:srgbClr val="002778"/>
                </a:solidFill>
                <a:uFill>
                  <a:solidFill>
                    <a:srgbClr val="002778"/>
                  </a:solidFill>
                </a:uFill>
              </a:defRPr>
            </a:lvl4pPr>
            <a:lvl5pPr marL="2424036" marR="0" indent="-277804">
              <a:lnSpc>
                <a:spcPct val="100000"/>
              </a:lnSpc>
              <a:spcBef>
                <a:spcPts val="300"/>
              </a:spcBef>
              <a:buClr>
                <a:srgbClr val="000000"/>
              </a:buClr>
              <a:buFont typeface="Verdana"/>
              <a:buChar char="•"/>
              <a:defRPr sz="1400">
                <a:solidFill>
                  <a:srgbClr val="002778"/>
                </a:solidFill>
                <a:uFill>
                  <a:solidFill>
                    <a:srgbClr val="002778"/>
                  </a:solidFill>
                </a:uFill>
              </a:defRPr>
            </a:lvl5pPr>
          </a:lstStyle>
          <a:p>
            <a:r>
              <a:t>Texte niveau 1</a:t>
            </a:r>
          </a:p>
          <a:p>
            <a:pPr lvl="1"/>
            <a:r>
              <a:t>Texte niveau 2</a:t>
            </a:r>
          </a:p>
          <a:p>
            <a:pPr lvl="2"/>
            <a:r>
              <a:t>Texte niveau 3</a:t>
            </a:r>
          </a:p>
          <a:p>
            <a:pPr lvl="3"/>
            <a:r>
              <a:t>Texte niveau 4</a:t>
            </a:r>
          </a:p>
          <a:p>
            <a:pPr lvl="4"/>
            <a:r>
              <a:t>Texte niveau 5</a:t>
            </a:r>
          </a:p>
        </p:txBody>
      </p:sp>
      <p:sp>
        <p:nvSpPr>
          <p:cNvPr id="1603" name="Shape 1603"/>
          <p:cNvSpPr>
            <a:spLocks noGrp="1"/>
          </p:cNvSpPr>
          <p:nvPr>
            <p:ph type="sldNum" sz="quarter" idx="2"/>
          </p:nvPr>
        </p:nvSpPr>
        <p:spPr>
          <a:xfrm>
            <a:off x="4332639" y="4791078"/>
            <a:ext cx="478747" cy="471924"/>
          </a:xfrm>
          <a:prstGeom prst="rect">
            <a:avLst/>
          </a:prstGeom>
        </p:spPr>
        <p:txBody>
          <a:bodyPr/>
          <a:lstStyle>
            <a:lvl1pPr>
              <a:defRPr sz="2400" b="1">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502543716"/>
      </p:ext>
    </p:extLst>
  </p:cSld>
  <p:clrMapOvr>
    <a:masterClrMapping/>
  </p:clrMapOvr>
  <p:transition xmlns:p14="http://schemas.microsoft.com/office/powerpoint/2010/mai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tx">
  <p:cSld name="Default - Blank">
    <p:bg>
      <p:bgPr>
        <a:solidFill>
          <a:srgbClr val="FFFFFF"/>
        </a:solidFill>
        <a:effectLst/>
      </p:bgPr>
    </p:bg>
    <p:spTree>
      <p:nvGrpSpPr>
        <p:cNvPr id="1" name=""/>
        <p:cNvGrpSpPr/>
        <p:nvPr/>
      </p:nvGrpSpPr>
      <p:grpSpPr>
        <a:xfrm>
          <a:off x="0" y="0"/>
          <a:ext cx="0" cy="0"/>
          <a:chOff x="0" y="0"/>
          <a:chExt cx="0" cy="0"/>
        </a:xfrm>
      </p:grpSpPr>
      <p:pic>
        <p:nvPicPr>
          <p:cNvPr id="1610" name="image7.jpg"/>
          <p:cNvPicPr>
            <a:picLocks noChangeAspect="1"/>
          </p:cNvPicPr>
          <p:nvPr/>
        </p:nvPicPr>
        <p:blipFill>
          <a:blip r:embed="rId2">
            <a:extLst/>
          </a:blip>
          <a:stretch>
            <a:fillRect/>
          </a:stretch>
        </p:blipFill>
        <p:spPr>
          <a:xfrm>
            <a:off x="18" y="3"/>
            <a:ext cx="9145589" cy="5125642"/>
          </a:xfrm>
          <a:prstGeom prst="rect">
            <a:avLst/>
          </a:prstGeom>
        </p:spPr>
      </p:pic>
      <p:sp>
        <p:nvSpPr>
          <p:cNvPr id="1611" name="Shape 1611"/>
          <p:cNvSpPr/>
          <p:nvPr/>
        </p:nvSpPr>
        <p:spPr>
          <a:xfrm>
            <a:off x="235874" y="47516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612" name="Shape 1612"/>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766730363"/>
      </p:ext>
    </p:extLst>
  </p:cSld>
  <p:clrMapOvr>
    <a:masterClrMapping/>
  </p:clrMapOvr>
  <p:transition xmlns:p14="http://schemas.microsoft.com/office/powerpoint/2010/mai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tx">
  <p:cSld name="1_Default - Title and Content">
    <p:bg>
      <p:bgPr>
        <a:solidFill>
          <a:srgbClr val="FFFFFF"/>
        </a:solidFill>
        <a:effectLst/>
      </p:bgPr>
    </p:bg>
    <p:spTree>
      <p:nvGrpSpPr>
        <p:cNvPr id="1" name=""/>
        <p:cNvGrpSpPr/>
        <p:nvPr/>
      </p:nvGrpSpPr>
      <p:grpSpPr>
        <a:xfrm>
          <a:off x="0" y="0"/>
          <a:ext cx="0" cy="0"/>
          <a:chOff x="0" y="0"/>
          <a:chExt cx="0" cy="0"/>
        </a:xfrm>
      </p:grpSpPr>
      <p:pic>
        <p:nvPicPr>
          <p:cNvPr id="1619" name="image6.jpg"/>
          <p:cNvPicPr>
            <a:picLocks noChangeAspect="1"/>
          </p:cNvPicPr>
          <p:nvPr/>
        </p:nvPicPr>
        <p:blipFill>
          <a:blip r:embed="rId2">
            <a:extLst/>
          </a:blip>
          <a:stretch>
            <a:fillRect/>
          </a:stretch>
        </p:blipFill>
        <p:spPr>
          <a:xfrm>
            <a:off x="18" y="3"/>
            <a:ext cx="9145589" cy="5125642"/>
          </a:xfrm>
          <a:prstGeom prst="rect">
            <a:avLst/>
          </a:prstGeom>
        </p:spPr>
      </p:pic>
      <p:sp>
        <p:nvSpPr>
          <p:cNvPr id="1620" name="Shape 1620"/>
          <p:cNvSpPr/>
          <p:nvPr/>
        </p:nvSpPr>
        <p:spPr>
          <a:xfrm>
            <a:off x="236561" y="4751785"/>
            <a:ext cx="4800601" cy="441146"/>
          </a:xfrm>
          <a:prstGeom prst="rect">
            <a:avLst/>
          </a:prstGeom>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19191"/>
                </a:solidFill>
                <a:uFill>
                  <a:solidFill>
                    <a:srgbClr val="919191"/>
                  </a:solidFill>
                </a:uFill>
                <a:latin typeface="Arial"/>
                <a:ea typeface="Arial"/>
                <a:cs typeface="Arial"/>
                <a:sym typeface="Arial"/>
              </a:rPr>
              <a:t>Copyright © 2013 Canadian Diabetes Association </a:t>
            </a:r>
          </a:p>
        </p:txBody>
      </p:sp>
      <p:sp>
        <p:nvSpPr>
          <p:cNvPr id="1621" name="Shape 1621"/>
          <p:cNvSpPr>
            <a:spLocks noGrp="1"/>
          </p:cNvSpPr>
          <p:nvPr>
            <p:ph type="title"/>
          </p:nvPr>
        </p:nvSpPr>
        <p:spPr>
          <a:xfrm>
            <a:off x="685800" y="457200"/>
            <a:ext cx="7772400" cy="857250"/>
          </a:xfrm>
          <a:prstGeom prst="rect">
            <a:avLst/>
          </a:prstGeom>
          <a:ln w="9525">
            <a:round/>
          </a:ln>
        </p:spPr>
        <p:txBody>
          <a:bodyPr lIns="38100" tIns="38100" rIns="38100" bIns="38100"/>
          <a:lstStyle>
            <a:lvl1pPr marL="0" marR="0">
              <a:defRPr sz="2800">
                <a:solidFill>
                  <a:srgbClr val="FF2600"/>
                </a:solidFill>
                <a:uFill>
                  <a:solidFill>
                    <a:srgbClr val="FF2600"/>
                  </a:solidFill>
                </a:uFill>
                <a:latin typeface="Arial"/>
                <a:ea typeface="Arial"/>
                <a:cs typeface="Arial"/>
                <a:sym typeface="Arial"/>
              </a:defRPr>
            </a:lvl1pPr>
          </a:lstStyle>
          <a:p>
            <a:r>
              <a:t>Texte du titre</a:t>
            </a:r>
          </a:p>
        </p:txBody>
      </p:sp>
      <p:sp>
        <p:nvSpPr>
          <p:cNvPr id="1622" name="Shape 1622"/>
          <p:cNvSpPr>
            <a:spLocks noGrp="1"/>
          </p:cNvSpPr>
          <p:nvPr>
            <p:ph type="body" idx="1"/>
          </p:nvPr>
        </p:nvSpPr>
        <p:spPr>
          <a:xfrm>
            <a:off x="990600" y="1314450"/>
            <a:ext cx="7772400" cy="3829050"/>
          </a:xfrm>
          <a:prstGeom prst="rect">
            <a:avLst/>
          </a:prstGeom>
          <a:ln w="9525">
            <a:round/>
          </a:ln>
        </p:spPr>
        <p:txBody>
          <a:bodyPr lIns="38100" tIns="38100" rIns="38100" bIns="38100"/>
          <a:lstStyle>
            <a:lvl1pPr marL="342889" marR="0">
              <a:lnSpc>
                <a:spcPct val="100000"/>
              </a:lnSpc>
              <a:spcBef>
                <a:spcPts val="500"/>
              </a:spcBef>
              <a:buClr>
                <a:srgbClr val="FF2600"/>
              </a:buClr>
              <a:buSzPct val="80000"/>
              <a:buFontTx/>
              <a:buChar char="•"/>
              <a:defRPr sz="2400">
                <a:solidFill>
                  <a:srgbClr val="000000"/>
                </a:solidFill>
                <a:uFill>
                  <a:solidFill>
                    <a:srgbClr val="000000"/>
                  </a:solidFill>
                </a:uFill>
                <a:latin typeface="Georgia"/>
                <a:ea typeface="Georgia"/>
                <a:cs typeface="Georgia"/>
                <a:sym typeface="Georgia"/>
              </a:defRPr>
            </a:lvl1pPr>
            <a:lvl2pPr marL="742926" marR="0">
              <a:lnSpc>
                <a:spcPct val="100000"/>
              </a:lnSpc>
              <a:spcBef>
                <a:spcPts val="400"/>
              </a:spcBef>
              <a:buClr>
                <a:srgbClr val="FF2600"/>
              </a:buClr>
              <a:buSzPct val="80000"/>
              <a:buFontTx/>
              <a:buChar char="–"/>
              <a:defRPr sz="2000">
                <a:solidFill>
                  <a:srgbClr val="000000"/>
                </a:solidFill>
                <a:uFill>
                  <a:solidFill>
                    <a:srgbClr val="000000"/>
                  </a:solidFill>
                </a:uFill>
                <a:latin typeface="Georgia"/>
                <a:ea typeface="Georgia"/>
                <a:cs typeface="Georgia"/>
                <a:sym typeface="Georgia"/>
              </a:defRPr>
            </a:lvl2pPr>
            <a:lvl3pPr marL="1085814" marR="0">
              <a:lnSpc>
                <a:spcPct val="100000"/>
              </a:lnSpc>
              <a:spcBef>
                <a:spcPts val="400"/>
              </a:spcBef>
              <a:buClr>
                <a:srgbClr val="FF2600"/>
              </a:buClr>
              <a:buFontTx/>
              <a:buChar char="•"/>
              <a:defRPr sz="2000">
                <a:solidFill>
                  <a:srgbClr val="000000"/>
                </a:solidFill>
                <a:uFill>
                  <a:solidFill>
                    <a:srgbClr val="000000"/>
                  </a:solidFill>
                </a:uFill>
                <a:latin typeface="Georgia"/>
                <a:ea typeface="Georgia"/>
                <a:cs typeface="Georgia"/>
                <a:sym typeface="Georgia"/>
              </a:defRPr>
            </a:lvl3pPr>
            <a:lvl4pPr marL="1428704" marR="0">
              <a:lnSpc>
                <a:spcPct val="100000"/>
              </a:lnSpc>
              <a:buClr>
                <a:srgbClr val="FF2600"/>
              </a:buClr>
              <a:buSzPct val="80000"/>
              <a:defRPr>
                <a:solidFill>
                  <a:srgbClr val="000000"/>
                </a:solidFill>
                <a:uFill>
                  <a:solidFill>
                    <a:srgbClr val="000000"/>
                  </a:solidFill>
                </a:uFill>
                <a:latin typeface="Georgia"/>
                <a:ea typeface="Georgia"/>
                <a:cs typeface="Georgia"/>
                <a:sym typeface="Georgia"/>
              </a:defRPr>
            </a:lvl4pPr>
            <a:lvl5pPr marL="1771594" marR="0">
              <a:lnSpc>
                <a:spcPct val="100000"/>
              </a:lnSpc>
              <a:buClr>
                <a:srgbClr val="FF2600"/>
              </a:buClr>
              <a:buSzPct val="80000"/>
              <a:defRPr>
                <a:solidFill>
                  <a:srgbClr val="000000"/>
                </a:solidFill>
                <a:uFill>
                  <a:solidFill>
                    <a:srgbClr val="000000"/>
                  </a:solidFill>
                </a:uFill>
                <a:latin typeface="Georgia"/>
                <a:ea typeface="Georgia"/>
                <a:cs typeface="Georgia"/>
                <a:sym typeface="Georgia"/>
              </a:defRPr>
            </a:lvl5pPr>
          </a:lstStyle>
          <a:p>
            <a:r>
              <a:t>Texte niveau 1</a:t>
            </a:r>
          </a:p>
          <a:p>
            <a:pPr lvl="1"/>
            <a:r>
              <a:t>Texte niveau 2</a:t>
            </a:r>
          </a:p>
          <a:p>
            <a:pPr lvl="2"/>
            <a:r>
              <a:t>Texte niveau 3</a:t>
            </a:r>
          </a:p>
          <a:p>
            <a:pPr lvl="3"/>
            <a:r>
              <a:t>Texte niveau 4</a:t>
            </a:r>
          </a:p>
          <a:p>
            <a:pPr lvl="4"/>
            <a:r>
              <a:t>Texte niveau 5</a:t>
            </a:r>
          </a:p>
        </p:txBody>
      </p:sp>
      <p:sp>
        <p:nvSpPr>
          <p:cNvPr id="1623" name="Shape 1623"/>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546570476"/>
      </p:ext>
    </p:extLst>
  </p:cSld>
  <p:clrMapOvr>
    <a:masterClrMapping/>
  </p:clrMapOvr>
  <p:transition xmlns:p14="http://schemas.microsoft.com/office/powerpoint/2010/mai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tx">
  <p:cSld name="10_Default Design">
    <p:bg>
      <p:bgPr>
        <a:solidFill>
          <a:srgbClr val="FFFFFF"/>
        </a:solidFill>
        <a:effectLst/>
      </p:bgPr>
    </p:bg>
    <p:spTree>
      <p:nvGrpSpPr>
        <p:cNvPr id="1" name=""/>
        <p:cNvGrpSpPr/>
        <p:nvPr/>
      </p:nvGrpSpPr>
      <p:grpSpPr>
        <a:xfrm>
          <a:off x="0" y="0"/>
          <a:ext cx="0" cy="0"/>
          <a:chOff x="0" y="0"/>
          <a:chExt cx="0" cy="0"/>
        </a:xfrm>
      </p:grpSpPr>
      <p:pic>
        <p:nvPicPr>
          <p:cNvPr id="1630" name="image3.jpg"/>
          <p:cNvPicPr>
            <a:picLocks/>
          </p:cNvPicPr>
          <p:nvPr/>
        </p:nvPicPr>
        <p:blipFill>
          <a:blip r:embed="rId2">
            <a:extLst/>
          </a:blip>
          <a:stretch>
            <a:fillRect/>
          </a:stretch>
        </p:blipFill>
        <p:spPr>
          <a:xfrm>
            <a:off x="0" y="2"/>
            <a:ext cx="9145588" cy="5125641"/>
          </a:xfrm>
          <a:prstGeom prst="rect">
            <a:avLst/>
          </a:prstGeom>
          <a:ln w="12700">
            <a:miter lim="400000"/>
          </a:ln>
        </p:spPr>
      </p:pic>
      <p:sp>
        <p:nvSpPr>
          <p:cNvPr id="1631" name="Shape 1631"/>
          <p:cNvSpPr>
            <a:spLocks noGrp="1"/>
          </p:cNvSpPr>
          <p:nvPr>
            <p:ph type="title"/>
          </p:nvPr>
        </p:nvSpPr>
        <p:spPr>
          <a:xfrm>
            <a:off x="685800" y="457200"/>
            <a:ext cx="7772400" cy="857250"/>
          </a:xfrm>
          <a:prstGeom prst="rect">
            <a:avLst/>
          </a:prstGeom>
        </p:spPr>
        <p:txBody>
          <a:bodyPr/>
          <a:lstStyle>
            <a:lvl1pPr marL="40624" marR="40624">
              <a:defRPr sz="2800">
                <a:solidFill>
                  <a:srgbClr val="FF2600"/>
                </a:solidFill>
                <a:uFill>
                  <a:solidFill>
                    <a:srgbClr val="FF2600"/>
                  </a:solidFill>
                </a:uFill>
              </a:defRPr>
            </a:lvl1pPr>
          </a:lstStyle>
          <a:p>
            <a:r>
              <a:t>Texte du titre</a:t>
            </a:r>
          </a:p>
        </p:txBody>
      </p:sp>
      <p:sp>
        <p:nvSpPr>
          <p:cNvPr id="1632" name="Shape 1632"/>
          <p:cNvSpPr>
            <a:spLocks noGrp="1"/>
          </p:cNvSpPr>
          <p:nvPr>
            <p:ph type="body" idx="1"/>
          </p:nvPr>
        </p:nvSpPr>
        <p:spPr>
          <a:xfrm>
            <a:off x="990600" y="1314450"/>
            <a:ext cx="7772400" cy="3829050"/>
          </a:xfrm>
          <a:prstGeom prst="rect">
            <a:avLst/>
          </a:prstGeom>
        </p:spPr>
        <p:txBody>
          <a:bodyPr/>
          <a:lstStyle>
            <a:lvl1pPr marL="381925" marR="40624" indent="-341300">
              <a:lnSpc>
                <a:spcPct val="100000"/>
              </a:lnSpc>
              <a:spcBef>
                <a:spcPts val="700"/>
              </a:spcBef>
              <a:buClr>
                <a:srgbClr val="FF2600"/>
              </a:buClr>
              <a:buSzPct val="80000"/>
              <a:buFont typeface="Georgia"/>
              <a:buChar char="•"/>
              <a:defRPr sz="3200">
                <a:solidFill>
                  <a:srgbClr val="000000"/>
                </a:solidFill>
                <a:uFill>
                  <a:solidFill>
                    <a:srgbClr val="000000"/>
                  </a:solidFill>
                </a:uFill>
                <a:latin typeface="Georgia"/>
                <a:ea typeface="Georgia"/>
                <a:cs typeface="Georgia"/>
                <a:sym typeface="Georgia"/>
              </a:defRPr>
            </a:lvl1pPr>
            <a:lvl2pPr marL="781962" marR="40624" indent="-284154">
              <a:lnSpc>
                <a:spcPct val="100000"/>
              </a:lnSpc>
              <a:spcBef>
                <a:spcPts val="500"/>
              </a:spcBef>
              <a:buClr>
                <a:srgbClr val="FF2600"/>
              </a:buClr>
              <a:buSzPct val="80000"/>
              <a:buFont typeface="Georgia"/>
              <a:buChar char="–"/>
              <a:defRPr sz="2400">
                <a:solidFill>
                  <a:srgbClr val="000000"/>
                </a:solidFill>
                <a:uFill>
                  <a:solidFill>
                    <a:srgbClr val="000000"/>
                  </a:solidFill>
                </a:uFill>
                <a:latin typeface="Georgia"/>
                <a:ea typeface="Georgia"/>
                <a:cs typeface="Georgia"/>
                <a:sym typeface="Georgia"/>
              </a:defRPr>
            </a:lvl2pPr>
            <a:lvl3pPr marL="1124851" marR="40624" indent="-227004">
              <a:lnSpc>
                <a:spcPct val="100000"/>
              </a:lnSpc>
              <a:buClr>
                <a:srgbClr val="FF2600"/>
              </a:buClr>
              <a:buFont typeface="Georgia"/>
              <a:buChar char="•"/>
              <a:defRPr>
                <a:solidFill>
                  <a:srgbClr val="000000"/>
                </a:solidFill>
                <a:uFill>
                  <a:solidFill>
                    <a:srgbClr val="000000"/>
                  </a:solidFill>
                </a:uFill>
                <a:latin typeface="Georgia"/>
                <a:ea typeface="Georgia"/>
                <a:cs typeface="Georgia"/>
                <a:sym typeface="Georgia"/>
              </a:defRPr>
            </a:lvl3pPr>
            <a:lvl4pPr marL="1467739" marR="40624" indent="-227004">
              <a:lnSpc>
                <a:spcPct val="100000"/>
              </a:lnSpc>
              <a:buClr>
                <a:srgbClr val="FF2600"/>
              </a:buClr>
              <a:buSzPct val="80000"/>
              <a:buFont typeface="Georgia"/>
              <a:defRPr>
                <a:solidFill>
                  <a:srgbClr val="000000"/>
                </a:solidFill>
                <a:uFill>
                  <a:solidFill>
                    <a:srgbClr val="000000"/>
                  </a:solidFill>
                </a:uFill>
                <a:latin typeface="Georgia"/>
                <a:ea typeface="Georgia"/>
                <a:cs typeface="Georgia"/>
                <a:sym typeface="Georgia"/>
              </a:defRPr>
            </a:lvl4pPr>
            <a:lvl5pPr marL="1810631" marR="40624" indent="-227004">
              <a:lnSpc>
                <a:spcPct val="100000"/>
              </a:lnSpc>
              <a:buClr>
                <a:srgbClr val="FF2600"/>
              </a:buClr>
              <a:buSzPct val="80000"/>
              <a:buFont typeface="Georgia"/>
              <a:defRPr>
                <a:solidFill>
                  <a:srgbClr val="000000"/>
                </a:solidFill>
                <a:uFill>
                  <a:solidFill>
                    <a:srgbClr val="000000"/>
                  </a:solidFill>
                </a:uFill>
                <a:latin typeface="Georgia"/>
                <a:ea typeface="Georgia"/>
                <a:cs typeface="Georgia"/>
                <a:sym typeface="Georgia"/>
              </a:defRPr>
            </a:lvl5pPr>
          </a:lstStyle>
          <a:p>
            <a:r>
              <a:t>Texte niveau 1</a:t>
            </a:r>
          </a:p>
          <a:p>
            <a:pPr lvl="1"/>
            <a:r>
              <a:t>Texte niveau 2</a:t>
            </a:r>
          </a:p>
          <a:p>
            <a:pPr lvl="2"/>
            <a:r>
              <a:t>Texte niveau 3</a:t>
            </a:r>
          </a:p>
          <a:p>
            <a:pPr lvl="3"/>
            <a:r>
              <a:t>Texte niveau 4</a:t>
            </a:r>
          </a:p>
          <a:p>
            <a:pPr lvl="4"/>
            <a:r>
              <a:t>Texte niveau 5</a:t>
            </a:r>
          </a:p>
        </p:txBody>
      </p:sp>
      <p:sp>
        <p:nvSpPr>
          <p:cNvPr id="1633" name="Shape 1633"/>
          <p:cNvSpPr>
            <a:spLocks noGrp="1"/>
          </p:cNvSpPr>
          <p:nvPr>
            <p:ph type="sldNum" sz="quarter" idx="2"/>
          </p:nvPr>
        </p:nvSpPr>
        <p:spPr>
          <a:xfrm>
            <a:off x="4341268" y="4791078"/>
            <a:ext cx="461464" cy="471924"/>
          </a:xfrm>
          <a:prstGeom prst="rect">
            <a:avLst/>
          </a:prstGeom>
        </p:spPr>
        <p:txBody>
          <a:bodyPr/>
          <a:lstStyle>
            <a:lvl1pPr>
              <a:defRPr sz="2400">
                <a:solidFill>
                  <a:srgbClr val="000000"/>
                </a:solidFill>
                <a:uFill>
                  <a:solidFill>
                    <a:srgbClr val="000000"/>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945591018"/>
      </p:ext>
    </p:extLst>
  </p:cSld>
  <p:clrMapOvr>
    <a:masterClrMapping/>
  </p:clrMapOvr>
  <p:transition xmlns:p14="http://schemas.microsoft.com/office/powerpoint/2010/mai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tx">
  <p:cSld name="Default - Blank copie">
    <p:bg>
      <p:bgPr>
        <a:solidFill>
          <a:srgbClr val="FFFFFF"/>
        </a:solidFill>
        <a:effectLst/>
      </p:bgPr>
    </p:bg>
    <p:spTree>
      <p:nvGrpSpPr>
        <p:cNvPr id="1" name=""/>
        <p:cNvGrpSpPr/>
        <p:nvPr/>
      </p:nvGrpSpPr>
      <p:grpSpPr>
        <a:xfrm>
          <a:off x="0" y="0"/>
          <a:ext cx="0" cy="0"/>
          <a:chOff x="0" y="0"/>
          <a:chExt cx="0" cy="0"/>
        </a:xfrm>
      </p:grpSpPr>
      <p:pic>
        <p:nvPicPr>
          <p:cNvPr id="1640" name="image7.jpg"/>
          <p:cNvPicPr>
            <a:picLocks noChangeAspect="1"/>
          </p:cNvPicPr>
          <p:nvPr/>
        </p:nvPicPr>
        <p:blipFill>
          <a:blip r:embed="rId2">
            <a:extLst/>
          </a:blip>
          <a:stretch>
            <a:fillRect/>
          </a:stretch>
        </p:blipFill>
        <p:spPr>
          <a:xfrm>
            <a:off x="18" y="3"/>
            <a:ext cx="9145589" cy="5125642"/>
          </a:xfrm>
          <a:prstGeom prst="rect">
            <a:avLst/>
          </a:prstGeom>
        </p:spPr>
      </p:pic>
      <p:sp>
        <p:nvSpPr>
          <p:cNvPr id="1641" name="Shape 1641"/>
          <p:cNvSpPr/>
          <p:nvPr/>
        </p:nvSpPr>
        <p:spPr>
          <a:xfrm>
            <a:off x="577066" y="4741383"/>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642" name="Shape 1642"/>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553027606"/>
      </p:ext>
    </p:extLst>
  </p:cSld>
  <p:clrMapOvr>
    <a:masterClrMapping/>
  </p:clrMapOvr>
  <p:transition xmlns:p14="http://schemas.microsoft.com/office/powerpoint/2010/main" spd="med"/>
</p:sldLayout>
</file>

<file path=ppt/slideLayouts/slideLayout188.xml><?xml version="1.0" encoding="utf-8"?>
<p:sldLayout xmlns:a="http://schemas.openxmlformats.org/drawingml/2006/main" xmlns:r="http://schemas.openxmlformats.org/officeDocument/2006/relationships" xmlns:p="http://schemas.openxmlformats.org/presentationml/2006/main" type="tx">
  <p:cSld name="Default - Title Only">
    <p:bg>
      <p:bgPr>
        <a:solidFill>
          <a:srgbClr val="FFFFFF"/>
        </a:solidFill>
        <a:effectLst/>
      </p:bgPr>
    </p:bg>
    <p:spTree>
      <p:nvGrpSpPr>
        <p:cNvPr id="1" name=""/>
        <p:cNvGrpSpPr/>
        <p:nvPr/>
      </p:nvGrpSpPr>
      <p:grpSpPr>
        <a:xfrm>
          <a:off x="0" y="0"/>
          <a:ext cx="0" cy="0"/>
          <a:chOff x="0" y="0"/>
          <a:chExt cx="0" cy="0"/>
        </a:xfrm>
      </p:grpSpPr>
      <p:pic>
        <p:nvPicPr>
          <p:cNvPr id="1649" name="image1.jpg"/>
          <p:cNvPicPr>
            <a:picLocks noChangeAspect="1"/>
          </p:cNvPicPr>
          <p:nvPr/>
        </p:nvPicPr>
        <p:blipFill>
          <a:blip r:embed="rId2">
            <a:extLst/>
          </a:blip>
          <a:stretch>
            <a:fillRect/>
          </a:stretch>
        </p:blipFill>
        <p:spPr>
          <a:xfrm>
            <a:off x="18" y="3"/>
            <a:ext cx="9145589" cy="5125642"/>
          </a:xfrm>
          <a:prstGeom prst="rect">
            <a:avLst/>
          </a:prstGeom>
        </p:spPr>
      </p:pic>
      <p:sp>
        <p:nvSpPr>
          <p:cNvPr id="1650" name="Shape 1650"/>
          <p:cNvSpPr/>
          <p:nvPr/>
        </p:nvSpPr>
        <p:spPr>
          <a:xfrm>
            <a:off x="235874" y="47516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651" name="Shape 1651"/>
          <p:cNvSpPr/>
          <p:nvPr/>
        </p:nvSpPr>
        <p:spPr>
          <a:xfrm>
            <a:off x="388288" y="48659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652" name="Shape 1652"/>
          <p:cNvSpPr>
            <a:spLocks noGrp="1"/>
          </p:cNvSpPr>
          <p:nvPr>
            <p:ph type="title"/>
          </p:nvPr>
        </p:nvSpPr>
        <p:spPr>
          <a:xfrm>
            <a:off x="685800" y="457200"/>
            <a:ext cx="7772400" cy="857250"/>
          </a:xfrm>
          <a:prstGeom prst="rect">
            <a:avLst/>
          </a:prstGeom>
          <a:ln w="9525">
            <a:round/>
          </a:ln>
        </p:spPr>
        <p:txBody>
          <a:bodyPr lIns="38100" tIns="38100" rIns="38100" bIns="38100"/>
          <a:lstStyle>
            <a:lvl1pPr marL="0" marR="0">
              <a:defRPr sz="2800">
                <a:solidFill>
                  <a:srgbClr val="FF2600"/>
                </a:solidFill>
                <a:uFill>
                  <a:solidFill>
                    <a:srgbClr val="FF2600"/>
                  </a:solidFill>
                </a:uFill>
                <a:latin typeface="Arial"/>
                <a:ea typeface="Arial"/>
                <a:cs typeface="Arial"/>
                <a:sym typeface="Arial"/>
              </a:defRPr>
            </a:lvl1pPr>
          </a:lstStyle>
          <a:p>
            <a:r>
              <a:t>Texte du titre</a:t>
            </a:r>
          </a:p>
        </p:txBody>
      </p:sp>
      <p:sp>
        <p:nvSpPr>
          <p:cNvPr id="1653" name="Shape 1653"/>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780943279"/>
      </p:ext>
    </p:extLst>
  </p:cSld>
  <p:clrMapOvr>
    <a:masterClrMapping/>
  </p:clrMapOvr>
  <p:transition xmlns:p14="http://schemas.microsoft.com/office/powerpoint/2010/main" spd="med"/>
</p:sldLayout>
</file>

<file path=ppt/slideLayouts/slideLayout189.xml><?xml version="1.0" encoding="utf-8"?>
<p:sldLayout xmlns:a="http://schemas.openxmlformats.org/drawingml/2006/main" xmlns:r="http://schemas.openxmlformats.org/officeDocument/2006/relationships" xmlns:p="http://schemas.openxmlformats.org/presentationml/2006/main" type="tx">
  <p:cSld name="Default - Title and Content copie">
    <p:bg>
      <p:bgPr>
        <a:solidFill>
          <a:srgbClr val="FFFFFF"/>
        </a:solidFill>
        <a:effectLst/>
      </p:bgPr>
    </p:bg>
    <p:spTree>
      <p:nvGrpSpPr>
        <p:cNvPr id="1" name=""/>
        <p:cNvGrpSpPr/>
        <p:nvPr/>
      </p:nvGrpSpPr>
      <p:grpSpPr>
        <a:xfrm>
          <a:off x="0" y="0"/>
          <a:ext cx="0" cy="0"/>
          <a:chOff x="0" y="0"/>
          <a:chExt cx="0" cy="0"/>
        </a:xfrm>
      </p:grpSpPr>
      <p:pic>
        <p:nvPicPr>
          <p:cNvPr id="1660" name="image1.jpg"/>
          <p:cNvPicPr>
            <a:picLocks noChangeAspect="1"/>
          </p:cNvPicPr>
          <p:nvPr/>
        </p:nvPicPr>
        <p:blipFill>
          <a:blip r:embed="rId2">
            <a:extLst/>
          </a:blip>
          <a:stretch>
            <a:fillRect/>
          </a:stretch>
        </p:blipFill>
        <p:spPr>
          <a:xfrm>
            <a:off x="18" y="3"/>
            <a:ext cx="9145589" cy="5125642"/>
          </a:xfrm>
          <a:prstGeom prst="rect">
            <a:avLst/>
          </a:prstGeom>
        </p:spPr>
      </p:pic>
      <p:sp>
        <p:nvSpPr>
          <p:cNvPr id="1661" name="Shape 1661"/>
          <p:cNvSpPr/>
          <p:nvPr/>
        </p:nvSpPr>
        <p:spPr>
          <a:xfrm>
            <a:off x="235874" y="47516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662" name="Shape 1662"/>
          <p:cNvSpPr>
            <a:spLocks noGrp="1"/>
          </p:cNvSpPr>
          <p:nvPr>
            <p:ph type="title"/>
          </p:nvPr>
        </p:nvSpPr>
        <p:spPr>
          <a:xfrm>
            <a:off x="685800" y="457200"/>
            <a:ext cx="7772400" cy="857250"/>
          </a:xfrm>
          <a:prstGeom prst="rect">
            <a:avLst/>
          </a:prstGeom>
          <a:ln w="9525">
            <a:round/>
          </a:ln>
        </p:spPr>
        <p:txBody>
          <a:bodyPr lIns="38100" tIns="38100" rIns="38100" bIns="38100"/>
          <a:lstStyle>
            <a:lvl1pPr marL="0" marR="0">
              <a:defRPr sz="2800">
                <a:solidFill>
                  <a:srgbClr val="FF2600"/>
                </a:solidFill>
                <a:uFill>
                  <a:solidFill>
                    <a:srgbClr val="FF2600"/>
                  </a:solidFill>
                </a:uFill>
                <a:latin typeface="Arial"/>
                <a:ea typeface="Arial"/>
                <a:cs typeface="Arial"/>
                <a:sym typeface="Arial"/>
              </a:defRPr>
            </a:lvl1pPr>
          </a:lstStyle>
          <a:p>
            <a:r>
              <a:t>Texte du titre</a:t>
            </a:r>
          </a:p>
        </p:txBody>
      </p:sp>
      <p:sp>
        <p:nvSpPr>
          <p:cNvPr id="1663" name="Shape 1663"/>
          <p:cNvSpPr>
            <a:spLocks noGrp="1"/>
          </p:cNvSpPr>
          <p:nvPr>
            <p:ph type="body" idx="1"/>
          </p:nvPr>
        </p:nvSpPr>
        <p:spPr>
          <a:xfrm>
            <a:off x="990600" y="1314450"/>
            <a:ext cx="7772400" cy="3829050"/>
          </a:xfrm>
          <a:prstGeom prst="rect">
            <a:avLst/>
          </a:prstGeom>
          <a:ln w="9525">
            <a:round/>
          </a:ln>
        </p:spPr>
        <p:txBody>
          <a:bodyPr lIns="38100" tIns="38100" rIns="38100" bIns="38100"/>
          <a:lstStyle>
            <a:lvl1pPr marL="342889" marR="0">
              <a:lnSpc>
                <a:spcPct val="100000"/>
              </a:lnSpc>
              <a:spcBef>
                <a:spcPts val="500"/>
              </a:spcBef>
              <a:buClr>
                <a:srgbClr val="FF2600"/>
              </a:buClr>
              <a:buSzPct val="80000"/>
              <a:buFontTx/>
              <a:buChar char="•"/>
              <a:defRPr sz="2400">
                <a:solidFill>
                  <a:srgbClr val="000000"/>
                </a:solidFill>
                <a:uFill>
                  <a:solidFill>
                    <a:srgbClr val="000000"/>
                  </a:solidFill>
                </a:uFill>
                <a:latin typeface="Arial"/>
                <a:ea typeface="Arial"/>
                <a:cs typeface="Arial"/>
                <a:sym typeface="Arial"/>
              </a:defRPr>
            </a:lvl1pPr>
            <a:lvl2pPr marL="742926" marR="0">
              <a:lnSpc>
                <a:spcPct val="100000"/>
              </a:lnSpc>
              <a:spcBef>
                <a:spcPts val="400"/>
              </a:spcBef>
              <a:buClr>
                <a:srgbClr val="FF2600"/>
              </a:buClr>
              <a:buSzPct val="80000"/>
              <a:buFontTx/>
              <a:buChar char="–"/>
              <a:defRPr sz="2000">
                <a:solidFill>
                  <a:srgbClr val="000000"/>
                </a:solidFill>
                <a:uFill>
                  <a:solidFill>
                    <a:srgbClr val="000000"/>
                  </a:solidFill>
                </a:uFill>
                <a:latin typeface="Arial"/>
                <a:ea typeface="Arial"/>
                <a:cs typeface="Arial"/>
                <a:sym typeface="Arial"/>
              </a:defRPr>
            </a:lvl2pPr>
            <a:lvl3pPr marL="1085814" marR="0">
              <a:lnSpc>
                <a:spcPct val="100000"/>
              </a:lnSpc>
              <a:spcBef>
                <a:spcPts val="400"/>
              </a:spcBef>
              <a:buClr>
                <a:srgbClr val="FF2600"/>
              </a:buClr>
              <a:buFontTx/>
              <a:buChar char="•"/>
              <a:defRPr sz="2000">
                <a:solidFill>
                  <a:srgbClr val="000000"/>
                </a:solidFill>
                <a:uFill>
                  <a:solidFill>
                    <a:srgbClr val="000000"/>
                  </a:solidFill>
                </a:uFill>
                <a:latin typeface="Arial"/>
                <a:ea typeface="Arial"/>
                <a:cs typeface="Arial"/>
                <a:sym typeface="Arial"/>
              </a:defRPr>
            </a:lvl3pPr>
            <a:lvl4pPr marL="1428704" marR="0">
              <a:lnSpc>
                <a:spcPct val="100000"/>
              </a:lnSpc>
              <a:buClr>
                <a:srgbClr val="FF2600"/>
              </a:buClr>
              <a:buSzPct val="80000"/>
              <a:defRPr>
                <a:solidFill>
                  <a:srgbClr val="000000"/>
                </a:solidFill>
                <a:uFill>
                  <a:solidFill>
                    <a:srgbClr val="000000"/>
                  </a:solidFill>
                </a:uFill>
                <a:latin typeface="Arial"/>
                <a:ea typeface="Arial"/>
                <a:cs typeface="Arial"/>
                <a:sym typeface="Arial"/>
              </a:defRPr>
            </a:lvl4pPr>
            <a:lvl5pPr marL="1771594" marR="0">
              <a:lnSpc>
                <a:spcPct val="100000"/>
              </a:lnSpc>
              <a:buClr>
                <a:srgbClr val="FF2600"/>
              </a:buClr>
              <a:buSzPct val="80000"/>
              <a:defRPr>
                <a:solidFill>
                  <a:srgbClr val="000000"/>
                </a:solidFill>
                <a:uFill>
                  <a:solidFill>
                    <a:srgbClr val="000000"/>
                  </a:solidFill>
                </a:u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664" name="Shape 1664"/>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935669184"/>
      </p:ext>
    </p:extLst>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re et puces - Gauche copie 6">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Shape 101"/>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102" name="Shape 102"/>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03" name="Shape 103"/>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4239452993"/>
      </p:ext>
    </p:extLst>
  </p:cSld>
  <p:clrMapOvr>
    <a:masterClrMapping/>
  </p:clrMapOvr>
  <p:transition xmlns:p14="http://schemas.microsoft.com/office/powerpoint/2010/main" spd="med"/>
</p:sldLayout>
</file>

<file path=ppt/slideLayouts/slideLayout190.xml><?xml version="1.0" encoding="utf-8"?>
<p:sldLayout xmlns:a="http://schemas.openxmlformats.org/drawingml/2006/main" xmlns:r="http://schemas.openxmlformats.org/officeDocument/2006/relationships" xmlns:p="http://schemas.openxmlformats.org/presentationml/2006/main" type="tx">
  <p:cSld name="Default - Title and Content copie 1">
    <p:bg>
      <p:bgPr>
        <a:solidFill>
          <a:srgbClr val="FFFFFF"/>
        </a:solidFill>
        <a:effectLst/>
      </p:bgPr>
    </p:bg>
    <p:spTree>
      <p:nvGrpSpPr>
        <p:cNvPr id="1" name=""/>
        <p:cNvGrpSpPr/>
        <p:nvPr/>
      </p:nvGrpSpPr>
      <p:grpSpPr>
        <a:xfrm>
          <a:off x="0" y="0"/>
          <a:ext cx="0" cy="0"/>
          <a:chOff x="0" y="0"/>
          <a:chExt cx="0" cy="0"/>
        </a:xfrm>
      </p:grpSpPr>
      <p:pic>
        <p:nvPicPr>
          <p:cNvPr id="1671" name="image1.jpg"/>
          <p:cNvPicPr>
            <a:picLocks noChangeAspect="1"/>
          </p:cNvPicPr>
          <p:nvPr/>
        </p:nvPicPr>
        <p:blipFill>
          <a:blip r:embed="rId2">
            <a:extLst/>
          </a:blip>
          <a:stretch>
            <a:fillRect/>
          </a:stretch>
        </p:blipFill>
        <p:spPr>
          <a:xfrm>
            <a:off x="18" y="3"/>
            <a:ext cx="9145589" cy="5125642"/>
          </a:xfrm>
          <a:prstGeom prst="rect">
            <a:avLst/>
          </a:prstGeom>
        </p:spPr>
      </p:pic>
      <p:sp>
        <p:nvSpPr>
          <p:cNvPr id="1672" name="Shape 1672"/>
          <p:cNvSpPr/>
          <p:nvPr/>
        </p:nvSpPr>
        <p:spPr>
          <a:xfrm>
            <a:off x="235874" y="47516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673" name="Shape 1673"/>
          <p:cNvSpPr>
            <a:spLocks noGrp="1"/>
          </p:cNvSpPr>
          <p:nvPr>
            <p:ph type="title"/>
          </p:nvPr>
        </p:nvSpPr>
        <p:spPr>
          <a:xfrm>
            <a:off x="685800" y="457200"/>
            <a:ext cx="7772400" cy="857250"/>
          </a:xfrm>
          <a:prstGeom prst="rect">
            <a:avLst/>
          </a:prstGeom>
          <a:ln w="9525">
            <a:round/>
          </a:ln>
        </p:spPr>
        <p:txBody>
          <a:bodyPr lIns="38100" tIns="38100" rIns="38100" bIns="38100"/>
          <a:lstStyle>
            <a:lvl1pPr marL="0" marR="0">
              <a:defRPr sz="2800">
                <a:solidFill>
                  <a:srgbClr val="FF2600"/>
                </a:solidFill>
                <a:uFill>
                  <a:solidFill>
                    <a:srgbClr val="FF2600"/>
                  </a:solidFill>
                </a:uFill>
                <a:latin typeface="Arial"/>
                <a:ea typeface="Arial"/>
                <a:cs typeface="Arial"/>
                <a:sym typeface="Arial"/>
              </a:defRPr>
            </a:lvl1pPr>
          </a:lstStyle>
          <a:p>
            <a:r>
              <a:t>Texte du titre</a:t>
            </a:r>
          </a:p>
        </p:txBody>
      </p:sp>
      <p:sp>
        <p:nvSpPr>
          <p:cNvPr id="1674" name="Shape 1674"/>
          <p:cNvSpPr>
            <a:spLocks noGrp="1"/>
          </p:cNvSpPr>
          <p:nvPr>
            <p:ph type="body" idx="1"/>
          </p:nvPr>
        </p:nvSpPr>
        <p:spPr>
          <a:xfrm>
            <a:off x="990600" y="1314450"/>
            <a:ext cx="7772400" cy="3829050"/>
          </a:xfrm>
          <a:prstGeom prst="rect">
            <a:avLst/>
          </a:prstGeom>
          <a:ln w="9525">
            <a:round/>
          </a:ln>
        </p:spPr>
        <p:txBody>
          <a:bodyPr lIns="38100" tIns="38100" rIns="38100" bIns="38100"/>
          <a:lstStyle>
            <a:lvl1pPr marL="342889" marR="0">
              <a:lnSpc>
                <a:spcPct val="100000"/>
              </a:lnSpc>
              <a:spcBef>
                <a:spcPts val="500"/>
              </a:spcBef>
              <a:buClr>
                <a:srgbClr val="FF2600"/>
              </a:buClr>
              <a:buSzPct val="80000"/>
              <a:buFontTx/>
              <a:buChar char="•"/>
              <a:defRPr sz="2400">
                <a:solidFill>
                  <a:srgbClr val="000000"/>
                </a:solidFill>
                <a:uFill>
                  <a:solidFill>
                    <a:srgbClr val="000000"/>
                  </a:solidFill>
                </a:uFill>
                <a:latin typeface="Arial"/>
                <a:ea typeface="Arial"/>
                <a:cs typeface="Arial"/>
                <a:sym typeface="Arial"/>
              </a:defRPr>
            </a:lvl1pPr>
            <a:lvl2pPr marL="742926" marR="0">
              <a:lnSpc>
                <a:spcPct val="100000"/>
              </a:lnSpc>
              <a:spcBef>
                <a:spcPts val="400"/>
              </a:spcBef>
              <a:buClr>
                <a:srgbClr val="FF2600"/>
              </a:buClr>
              <a:buSzPct val="80000"/>
              <a:buFontTx/>
              <a:buChar char="–"/>
              <a:defRPr sz="2000">
                <a:solidFill>
                  <a:srgbClr val="000000"/>
                </a:solidFill>
                <a:uFill>
                  <a:solidFill>
                    <a:srgbClr val="000000"/>
                  </a:solidFill>
                </a:uFill>
                <a:latin typeface="Arial"/>
                <a:ea typeface="Arial"/>
                <a:cs typeface="Arial"/>
                <a:sym typeface="Arial"/>
              </a:defRPr>
            </a:lvl2pPr>
            <a:lvl3pPr marL="1085814" marR="0">
              <a:lnSpc>
                <a:spcPct val="100000"/>
              </a:lnSpc>
              <a:spcBef>
                <a:spcPts val="400"/>
              </a:spcBef>
              <a:buClr>
                <a:srgbClr val="FF2600"/>
              </a:buClr>
              <a:buFontTx/>
              <a:buChar char="•"/>
              <a:defRPr sz="2000">
                <a:solidFill>
                  <a:srgbClr val="000000"/>
                </a:solidFill>
                <a:uFill>
                  <a:solidFill>
                    <a:srgbClr val="000000"/>
                  </a:solidFill>
                </a:uFill>
                <a:latin typeface="Arial"/>
                <a:ea typeface="Arial"/>
                <a:cs typeface="Arial"/>
                <a:sym typeface="Arial"/>
              </a:defRPr>
            </a:lvl3pPr>
            <a:lvl4pPr marL="1428704" marR="0">
              <a:lnSpc>
                <a:spcPct val="100000"/>
              </a:lnSpc>
              <a:buClr>
                <a:srgbClr val="FF2600"/>
              </a:buClr>
              <a:buSzPct val="80000"/>
              <a:defRPr>
                <a:solidFill>
                  <a:srgbClr val="000000"/>
                </a:solidFill>
                <a:uFill>
                  <a:solidFill>
                    <a:srgbClr val="000000"/>
                  </a:solidFill>
                </a:uFill>
                <a:latin typeface="Arial"/>
                <a:ea typeface="Arial"/>
                <a:cs typeface="Arial"/>
                <a:sym typeface="Arial"/>
              </a:defRPr>
            </a:lvl4pPr>
            <a:lvl5pPr marL="1771594" marR="0">
              <a:lnSpc>
                <a:spcPct val="100000"/>
              </a:lnSpc>
              <a:buClr>
                <a:srgbClr val="FF2600"/>
              </a:buClr>
              <a:buSzPct val="80000"/>
              <a:defRPr>
                <a:solidFill>
                  <a:srgbClr val="000000"/>
                </a:solidFill>
                <a:uFill>
                  <a:solidFill>
                    <a:srgbClr val="000000"/>
                  </a:solidFill>
                </a:u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675" name="Shape 1675"/>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876017474"/>
      </p:ext>
    </p:extLst>
  </p:cSld>
  <p:clrMapOvr>
    <a:masterClrMapping/>
  </p:clrMapOvr>
  <p:transition xmlns:p14="http://schemas.microsoft.com/office/powerpoint/2010/main" spd="med"/>
</p:sldLayout>
</file>

<file path=ppt/slideLayouts/slideLayout191.xml><?xml version="1.0" encoding="utf-8"?>
<p:sldLayout xmlns:a="http://schemas.openxmlformats.org/drawingml/2006/main" xmlns:r="http://schemas.openxmlformats.org/officeDocument/2006/relationships" xmlns:p="http://schemas.openxmlformats.org/presentationml/2006/main" type="tx">
  <p:cSld name="Default - Title and Content copie 2">
    <p:bg>
      <p:bgPr>
        <a:solidFill>
          <a:srgbClr val="FFFFFF"/>
        </a:solidFill>
        <a:effectLst/>
      </p:bgPr>
    </p:bg>
    <p:spTree>
      <p:nvGrpSpPr>
        <p:cNvPr id="1" name=""/>
        <p:cNvGrpSpPr/>
        <p:nvPr/>
      </p:nvGrpSpPr>
      <p:grpSpPr>
        <a:xfrm>
          <a:off x="0" y="0"/>
          <a:ext cx="0" cy="0"/>
          <a:chOff x="0" y="0"/>
          <a:chExt cx="0" cy="0"/>
        </a:xfrm>
      </p:grpSpPr>
      <p:pic>
        <p:nvPicPr>
          <p:cNvPr id="1682" name="image1.jpg"/>
          <p:cNvPicPr>
            <a:picLocks noChangeAspect="1"/>
          </p:cNvPicPr>
          <p:nvPr/>
        </p:nvPicPr>
        <p:blipFill>
          <a:blip r:embed="rId2">
            <a:extLst/>
          </a:blip>
          <a:stretch>
            <a:fillRect/>
          </a:stretch>
        </p:blipFill>
        <p:spPr>
          <a:xfrm>
            <a:off x="18" y="3"/>
            <a:ext cx="9145589" cy="5125642"/>
          </a:xfrm>
          <a:prstGeom prst="rect">
            <a:avLst/>
          </a:prstGeom>
        </p:spPr>
      </p:pic>
      <p:sp>
        <p:nvSpPr>
          <p:cNvPr id="1683" name="Shape 1683"/>
          <p:cNvSpPr/>
          <p:nvPr/>
        </p:nvSpPr>
        <p:spPr>
          <a:xfrm>
            <a:off x="235874" y="47516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684" name="Shape 1684"/>
          <p:cNvSpPr>
            <a:spLocks noGrp="1"/>
          </p:cNvSpPr>
          <p:nvPr>
            <p:ph type="title"/>
          </p:nvPr>
        </p:nvSpPr>
        <p:spPr>
          <a:xfrm>
            <a:off x="685800" y="457200"/>
            <a:ext cx="7772400" cy="857250"/>
          </a:xfrm>
          <a:prstGeom prst="rect">
            <a:avLst/>
          </a:prstGeom>
          <a:ln w="9525">
            <a:round/>
          </a:ln>
        </p:spPr>
        <p:txBody>
          <a:bodyPr lIns="38100" tIns="38100" rIns="38100" bIns="38100"/>
          <a:lstStyle>
            <a:lvl1pPr marL="0" marR="0">
              <a:defRPr sz="2800">
                <a:solidFill>
                  <a:srgbClr val="FF2600"/>
                </a:solidFill>
                <a:uFill>
                  <a:solidFill>
                    <a:srgbClr val="FF2600"/>
                  </a:solidFill>
                </a:uFill>
                <a:latin typeface="Arial"/>
                <a:ea typeface="Arial"/>
                <a:cs typeface="Arial"/>
                <a:sym typeface="Arial"/>
              </a:defRPr>
            </a:lvl1pPr>
          </a:lstStyle>
          <a:p>
            <a:r>
              <a:t>Texte du titre</a:t>
            </a:r>
          </a:p>
        </p:txBody>
      </p:sp>
      <p:sp>
        <p:nvSpPr>
          <p:cNvPr id="1685" name="Shape 1685"/>
          <p:cNvSpPr>
            <a:spLocks noGrp="1"/>
          </p:cNvSpPr>
          <p:nvPr>
            <p:ph type="body" idx="1"/>
          </p:nvPr>
        </p:nvSpPr>
        <p:spPr>
          <a:xfrm>
            <a:off x="990600" y="1314450"/>
            <a:ext cx="7772400" cy="3829050"/>
          </a:xfrm>
          <a:prstGeom prst="rect">
            <a:avLst/>
          </a:prstGeom>
          <a:ln w="9525">
            <a:round/>
          </a:ln>
        </p:spPr>
        <p:txBody>
          <a:bodyPr lIns="38100" tIns="38100" rIns="38100" bIns="38100"/>
          <a:lstStyle>
            <a:lvl1pPr marL="342889" marR="0">
              <a:lnSpc>
                <a:spcPct val="100000"/>
              </a:lnSpc>
              <a:spcBef>
                <a:spcPts val="500"/>
              </a:spcBef>
              <a:buClr>
                <a:srgbClr val="FF2600"/>
              </a:buClr>
              <a:buSzPct val="80000"/>
              <a:buFontTx/>
              <a:buChar char="•"/>
              <a:defRPr sz="2400">
                <a:solidFill>
                  <a:srgbClr val="000000"/>
                </a:solidFill>
                <a:uFill>
                  <a:solidFill>
                    <a:srgbClr val="000000"/>
                  </a:solidFill>
                </a:uFill>
                <a:latin typeface="Arial"/>
                <a:ea typeface="Arial"/>
                <a:cs typeface="Arial"/>
                <a:sym typeface="Arial"/>
              </a:defRPr>
            </a:lvl1pPr>
            <a:lvl2pPr marL="742926" marR="0">
              <a:lnSpc>
                <a:spcPct val="100000"/>
              </a:lnSpc>
              <a:spcBef>
                <a:spcPts val="400"/>
              </a:spcBef>
              <a:buClr>
                <a:srgbClr val="FF2600"/>
              </a:buClr>
              <a:buSzPct val="80000"/>
              <a:buFontTx/>
              <a:buChar char="–"/>
              <a:defRPr sz="2000">
                <a:solidFill>
                  <a:srgbClr val="000000"/>
                </a:solidFill>
                <a:uFill>
                  <a:solidFill>
                    <a:srgbClr val="000000"/>
                  </a:solidFill>
                </a:uFill>
                <a:latin typeface="Arial"/>
                <a:ea typeface="Arial"/>
                <a:cs typeface="Arial"/>
                <a:sym typeface="Arial"/>
              </a:defRPr>
            </a:lvl2pPr>
            <a:lvl3pPr marL="1085814" marR="0">
              <a:lnSpc>
                <a:spcPct val="100000"/>
              </a:lnSpc>
              <a:spcBef>
                <a:spcPts val="400"/>
              </a:spcBef>
              <a:buClr>
                <a:srgbClr val="FF2600"/>
              </a:buClr>
              <a:buFontTx/>
              <a:buChar char="•"/>
              <a:defRPr sz="2000">
                <a:solidFill>
                  <a:srgbClr val="000000"/>
                </a:solidFill>
                <a:uFill>
                  <a:solidFill>
                    <a:srgbClr val="000000"/>
                  </a:solidFill>
                </a:uFill>
                <a:latin typeface="Arial"/>
                <a:ea typeface="Arial"/>
                <a:cs typeface="Arial"/>
                <a:sym typeface="Arial"/>
              </a:defRPr>
            </a:lvl3pPr>
            <a:lvl4pPr marL="1428704" marR="0">
              <a:lnSpc>
                <a:spcPct val="100000"/>
              </a:lnSpc>
              <a:buClr>
                <a:srgbClr val="FF2600"/>
              </a:buClr>
              <a:buSzPct val="80000"/>
              <a:defRPr>
                <a:solidFill>
                  <a:srgbClr val="000000"/>
                </a:solidFill>
                <a:uFill>
                  <a:solidFill>
                    <a:srgbClr val="000000"/>
                  </a:solidFill>
                </a:uFill>
                <a:latin typeface="Arial"/>
                <a:ea typeface="Arial"/>
                <a:cs typeface="Arial"/>
                <a:sym typeface="Arial"/>
              </a:defRPr>
            </a:lvl4pPr>
            <a:lvl5pPr marL="1771594" marR="0">
              <a:lnSpc>
                <a:spcPct val="100000"/>
              </a:lnSpc>
              <a:buClr>
                <a:srgbClr val="FF2600"/>
              </a:buClr>
              <a:buSzPct val="80000"/>
              <a:defRPr>
                <a:solidFill>
                  <a:srgbClr val="000000"/>
                </a:solidFill>
                <a:uFill>
                  <a:solidFill>
                    <a:srgbClr val="000000"/>
                  </a:solidFill>
                </a:u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686" name="Shape 1686"/>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463545744"/>
      </p:ext>
    </p:extLst>
  </p:cSld>
  <p:clrMapOvr>
    <a:masterClrMapping/>
  </p:clrMapOvr>
  <p:transition xmlns:p14="http://schemas.microsoft.com/office/powerpoint/2010/mai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Default - Title and Content copie 3">
    <p:bg>
      <p:bgPr>
        <a:solidFill>
          <a:srgbClr val="FFFFFF"/>
        </a:solidFill>
        <a:effectLst/>
      </p:bgPr>
    </p:bg>
    <p:spTree>
      <p:nvGrpSpPr>
        <p:cNvPr id="1" name=""/>
        <p:cNvGrpSpPr/>
        <p:nvPr/>
      </p:nvGrpSpPr>
      <p:grpSpPr>
        <a:xfrm>
          <a:off x="0" y="0"/>
          <a:ext cx="0" cy="0"/>
          <a:chOff x="0" y="0"/>
          <a:chExt cx="0" cy="0"/>
        </a:xfrm>
      </p:grpSpPr>
      <p:pic>
        <p:nvPicPr>
          <p:cNvPr id="1693" name="image1.jpg"/>
          <p:cNvPicPr>
            <a:picLocks noChangeAspect="1"/>
          </p:cNvPicPr>
          <p:nvPr/>
        </p:nvPicPr>
        <p:blipFill>
          <a:blip r:embed="rId2">
            <a:extLst/>
          </a:blip>
          <a:stretch>
            <a:fillRect/>
          </a:stretch>
        </p:blipFill>
        <p:spPr>
          <a:xfrm>
            <a:off x="18" y="3"/>
            <a:ext cx="9145589" cy="5125642"/>
          </a:xfrm>
          <a:prstGeom prst="rect">
            <a:avLst/>
          </a:prstGeom>
        </p:spPr>
      </p:pic>
      <p:sp>
        <p:nvSpPr>
          <p:cNvPr id="1694" name="Shape 1694"/>
          <p:cNvSpPr/>
          <p:nvPr/>
        </p:nvSpPr>
        <p:spPr>
          <a:xfrm>
            <a:off x="235874" y="47516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695" name="Shape 1695"/>
          <p:cNvSpPr>
            <a:spLocks noGrp="1"/>
          </p:cNvSpPr>
          <p:nvPr>
            <p:ph type="title"/>
          </p:nvPr>
        </p:nvSpPr>
        <p:spPr>
          <a:xfrm>
            <a:off x="685800" y="457200"/>
            <a:ext cx="7772400" cy="857250"/>
          </a:xfrm>
          <a:prstGeom prst="rect">
            <a:avLst/>
          </a:prstGeom>
          <a:ln w="9525">
            <a:round/>
          </a:ln>
        </p:spPr>
        <p:txBody>
          <a:bodyPr lIns="38100" tIns="38100" rIns="38100" bIns="38100"/>
          <a:lstStyle>
            <a:lvl1pPr marL="0" marR="0">
              <a:defRPr sz="2800">
                <a:solidFill>
                  <a:srgbClr val="FF2600"/>
                </a:solidFill>
                <a:uFill>
                  <a:solidFill>
                    <a:srgbClr val="FF2600"/>
                  </a:solidFill>
                </a:uFill>
                <a:latin typeface="Arial"/>
                <a:ea typeface="Arial"/>
                <a:cs typeface="Arial"/>
                <a:sym typeface="Arial"/>
              </a:defRPr>
            </a:lvl1pPr>
          </a:lstStyle>
          <a:p>
            <a:r>
              <a:t>Texte du titre</a:t>
            </a:r>
          </a:p>
        </p:txBody>
      </p:sp>
      <p:sp>
        <p:nvSpPr>
          <p:cNvPr id="1696" name="Shape 1696"/>
          <p:cNvSpPr>
            <a:spLocks noGrp="1"/>
          </p:cNvSpPr>
          <p:nvPr>
            <p:ph type="body" idx="1"/>
          </p:nvPr>
        </p:nvSpPr>
        <p:spPr>
          <a:xfrm>
            <a:off x="990600" y="1314450"/>
            <a:ext cx="7772400" cy="3829050"/>
          </a:xfrm>
          <a:prstGeom prst="rect">
            <a:avLst/>
          </a:prstGeom>
          <a:ln w="9525">
            <a:round/>
          </a:ln>
        </p:spPr>
        <p:txBody>
          <a:bodyPr lIns="38100" tIns="38100" rIns="38100" bIns="38100"/>
          <a:lstStyle>
            <a:lvl1pPr marL="342889" marR="0">
              <a:lnSpc>
                <a:spcPct val="100000"/>
              </a:lnSpc>
              <a:spcBef>
                <a:spcPts val="500"/>
              </a:spcBef>
              <a:buClr>
                <a:srgbClr val="FF2600"/>
              </a:buClr>
              <a:buSzPct val="80000"/>
              <a:buFontTx/>
              <a:buChar char="•"/>
              <a:defRPr sz="2400">
                <a:solidFill>
                  <a:srgbClr val="000000"/>
                </a:solidFill>
                <a:uFill>
                  <a:solidFill>
                    <a:srgbClr val="000000"/>
                  </a:solidFill>
                </a:uFill>
                <a:latin typeface="Arial"/>
                <a:ea typeface="Arial"/>
                <a:cs typeface="Arial"/>
                <a:sym typeface="Arial"/>
              </a:defRPr>
            </a:lvl1pPr>
            <a:lvl2pPr marL="742926" marR="0">
              <a:lnSpc>
                <a:spcPct val="100000"/>
              </a:lnSpc>
              <a:spcBef>
                <a:spcPts val="400"/>
              </a:spcBef>
              <a:buClr>
                <a:srgbClr val="FF2600"/>
              </a:buClr>
              <a:buSzPct val="80000"/>
              <a:buFontTx/>
              <a:buChar char="–"/>
              <a:defRPr sz="2000">
                <a:solidFill>
                  <a:srgbClr val="000000"/>
                </a:solidFill>
                <a:uFill>
                  <a:solidFill>
                    <a:srgbClr val="000000"/>
                  </a:solidFill>
                </a:uFill>
                <a:latin typeface="Arial"/>
                <a:ea typeface="Arial"/>
                <a:cs typeface="Arial"/>
                <a:sym typeface="Arial"/>
              </a:defRPr>
            </a:lvl2pPr>
            <a:lvl3pPr marL="1085814" marR="0">
              <a:lnSpc>
                <a:spcPct val="100000"/>
              </a:lnSpc>
              <a:spcBef>
                <a:spcPts val="400"/>
              </a:spcBef>
              <a:buClr>
                <a:srgbClr val="FF2600"/>
              </a:buClr>
              <a:buFontTx/>
              <a:buChar char="•"/>
              <a:defRPr sz="2000">
                <a:solidFill>
                  <a:srgbClr val="000000"/>
                </a:solidFill>
                <a:uFill>
                  <a:solidFill>
                    <a:srgbClr val="000000"/>
                  </a:solidFill>
                </a:uFill>
                <a:latin typeface="Arial"/>
                <a:ea typeface="Arial"/>
                <a:cs typeface="Arial"/>
                <a:sym typeface="Arial"/>
              </a:defRPr>
            </a:lvl3pPr>
            <a:lvl4pPr marL="1428704" marR="0">
              <a:lnSpc>
                <a:spcPct val="100000"/>
              </a:lnSpc>
              <a:buClr>
                <a:srgbClr val="FF2600"/>
              </a:buClr>
              <a:buSzPct val="80000"/>
              <a:defRPr>
                <a:solidFill>
                  <a:srgbClr val="000000"/>
                </a:solidFill>
                <a:uFill>
                  <a:solidFill>
                    <a:srgbClr val="000000"/>
                  </a:solidFill>
                </a:uFill>
                <a:latin typeface="Arial"/>
                <a:ea typeface="Arial"/>
                <a:cs typeface="Arial"/>
                <a:sym typeface="Arial"/>
              </a:defRPr>
            </a:lvl4pPr>
            <a:lvl5pPr marL="1771594" marR="0">
              <a:lnSpc>
                <a:spcPct val="100000"/>
              </a:lnSpc>
              <a:buClr>
                <a:srgbClr val="FF2600"/>
              </a:buClr>
              <a:buSzPct val="80000"/>
              <a:defRPr>
                <a:solidFill>
                  <a:srgbClr val="000000"/>
                </a:solidFill>
                <a:uFill>
                  <a:solidFill>
                    <a:srgbClr val="000000"/>
                  </a:solidFill>
                </a:u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697" name="Shape 1697"/>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89418981"/>
      </p:ext>
    </p:extLst>
  </p:cSld>
  <p:clrMapOvr>
    <a:masterClrMapping/>
  </p:clrMapOvr>
  <p:transition xmlns:p14="http://schemas.microsoft.com/office/powerpoint/2010/main" spd="med"/>
</p:sldLayout>
</file>

<file path=ppt/slideLayouts/slideLayout193.xml><?xml version="1.0" encoding="utf-8"?>
<p:sldLayout xmlns:a="http://schemas.openxmlformats.org/drawingml/2006/main" xmlns:r="http://schemas.openxmlformats.org/officeDocument/2006/relationships" xmlns:p="http://schemas.openxmlformats.org/presentationml/2006/main" type="tx">
  <p:cSld name="Default - Title and Content copie 4">
    <p:bg>
      <p:bgPr>
        <a:solidFill>
          <a:srgbClr val="FFFFFF"/>
        </a:solidFill>
        <a:effectLst/>
      </p:bgPr>
    </p:bg>
    <p:spTree>
      <p:nvGrpSpPr>
        <p:cNvPr id="1" name=""/>
        <p:cNvGrpSpPr/>
        <p:nvPr/>
      </p:nvGrpSpPr>
      <p:grpSpPr>
        <a:xfrm>
          <a:off x="0" y="0"/>
          <a:ext cx="0" cy="0"/>
          <a:chOff x="0" y="0"/>
          <a:chExt cx="0" cy="0"/>
        </a:xfrm>
      </p:grpSpPr>
      <p:pic>
        <p:nvPicPr>
          <p:cNvPr id="1704" name="image1.jpg"/>
          <p:cNvPicPr>
            <a:picLocks noChangeAspect="1"/>
          </p:cNvPicPr>
          <p:nvPr/>
        </p:nvPicPr>
        <p:blipFill>
          <a:blip r:embed="rId2">
            <a:extLst/>
          </a:blip>
          <a:stretch>
            <a:fillRect/>
          </a:stretch>
        </p:blipFill>
        <p:spPr>
          <a:xfrm>
            <a:off x="18" y="3"/>
            <a:ext cx="9145589" cy="5125642"/>
          </a:xfrm>
          <a:prstGeom prst="rect">
            <a:avLst/>
          </a:prstGeom>
        </p:spPr>
      </p:pic>
      <p:sp>
        <p:nvSpPr>
          <p:cNvPr id="1705" name="Shape 1705"/>
          <p:cNvSpPr/>
          <p:nvPr/>
        </p:nvSpPr>
        <p:spPr>
          <a:xfrm>
            <a:off x="235874" y="47516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706" name="Shape 1706"/>
          <p:cNvSpPr>
            <a:spLocks noGrp="1"/>
          </p:cNvSpPr>
          <p:nvPr>
            <p:ph type="title"/>
          </p:nvPr>
        </p:nvSpPr>
        <p:spPr>
          <a:xfrm>
            <a:off x="685800" y="457200"/>
            <a:ext cx="7772400" cy="857250"/>
          </a:xfrm>
          <a:prstGeom prst="rect">
            <a:avLst/>
          </a:prstGeom>
          <a:ln w="9525">
            <a:round/>
          </a:ln>
        </p:spPr>
        <p:txBody>
          <a:bodyPr lIns="38100" tIns="38100" rIns="38100" bIns="38100"/>
          <a:lstStyle>
            <a:lvl1pPr marL="0" marR="0">
              <a:defRPr sz="2800">
                <a:solidFill>
                  <a:srgbClr val="FF2600"/>
                </a:solidFill>
                <a:uFill>
                  <a:solidFill>
                    <a:srgbClr val="FF2600"/>
                  </a:solidFill>
                </a:uFill>
                <a:latin typeface="Arial"/>
                <a:ea typeface="Arial"/>
                <a:cs typeface="Arial"/>
                <a:sym typeface="Arial"/>
              </a:defRPr>
            </a:lvl1pPr>
          </a:lstStyle>
          <a:p>
            <a:r>
              <a:t>Texte du titre</a:t>
            </a:r>
          </a:p>
        </p:txBody>
      </p:sp>
      <p:sp>
        <p:nvSpPr>
          <p:cNvPr id="1707" name="Shape 1707"/>
          <p:cNvSpPr>
            <a:spLocks noGrp="1"/>
          </p:cNvSpPr>
          <p:nvPr>
            <p:ph type="body" idx="1"/>
          </p:nvPr>
        </p:nvSpPr>
        <p:spPr>
          <a:xfrm>
            <a:off x="990600" y="1314450"/>
            <a:ext cx="7772400" cy="3829050"/>
          </a:xfrm>
          <a:prstGeom prst="rect">
            <a:avLst/>
          </a:prstGeom>
          <a:ln w="9525">
            <a:round/>
          </a:ln>
        </p:spPr>
        <p:txBody>
          <a:bodyPr lIns="38100" tIns="38100" rIns="38100" bIns="38100"/>
          <a:lstStyle>
            <a:lvl1pPr marL="342889" marR="0">
              <a:lnSpc>
                <a:spcPct val="100000"/>
              </a:lnSpc>
              <a:spcBef>
                <a:spcPts val="500"/>
              </a:spcBef>
              <a:buClr>
                <a:srgbClr val="FF2600"/>
              </a:buClr>
              <a:buSzPct val="80000"/>
              <a:buFontTx/>
              <a:buChar char="•"/>
              <a:defRPr sz="2400">
                <a:solidFill>
                  <a:srgbClr val="000000"/>
                </a:solidFill>
                <a:uFill>
                  <a:solidFill>
                    <a:srgbClr val="000000"/>
                  </a:solidFill>
                </a:uFill>
                <a:latin typeface="Arial"/>
                <a:ea typeface="Arial"/>
                <a:cs typeface="Arial"/>
                <a:sym typeface="Arial"/>
              </a:defRPr>
            </a:lvl1pPr>
            <a:lvl2pPr marL="742926" marR="0">
              <a:lnSpc>
                <a:spcPct val="100000"/>
              </a:lnSpc>
              <a:spcBef>
                <a:spcPts val="400"/>
              </a:spcBef>
              <a:buClr>
                <a:srgbClr val="FF2600"/>
              </a:buClr>
              <a:buSzPct val="80000"/>
              <a:buFontTx/>
              <a:buChar char="–"/>
              <a:defRPr sz="2000">
                <a:solidFill>
                  <a:srgbClr val="000000"/>
                </a:solidFill>
                <a:uFill>
                  <a:solidFill>
                    <a:srgbClr val="000000"/>
                  </a:solidFill>
                </a:uFill>
                <a:latin typeface="Arial"/>
                <a:ea typeface="Arial"/>
                <a:cs typeface="Arial"/>
                <a:sym typeface="Arial"/>
              </a:defRPr>
            </a:lvl2pPr>
            <a:lvl3pPr marL="1085814" marR="0">
              <a:lnSpc>
                <a:spcPct val="100000"/>
              </a:lnSpc>
              <a:spcBef>
                <a:spcPts val="400"/>
              </a:spcBef>
              <a:buClr>
                <a:srgbClr val="FF2600"/>
              </a:buClr>
              <a:buFontTx/>
              <a:buChar char="•"/>
              <a:defRPr sz="2000">
                <a:solidFill>
                  <a:srgbClr val="000000"/>
                </a:solidFill>
                <a:uFill>
                  <a:solidFill>
                    <a:srgbClr val="000000"/>
                  </a:solidFill>
                </a:uFill>
                <a:latin typeface="Arial"/>
                <a:ea typeface="Arial"/>
                <a:cs typeface="Arial"/>
                <a:sym typeface="Arial"/>
              </a:defRPr>
            </a:lvl3pPr>
            <a:lvl4pPr marL="1428704" marR="0">
              <a:lnSpc>
                <a:spcPct val="100000"/>
              </a:lnSpc>
              <a:buClr>
                <a:srgbClr val="FF2600"/>
              </a:buClr>
              <a:buSzPct val="80000"/>
              <a:defRPr>
                <a:solidFill>
                  <a:srgbClr val="000000"/>
                </a:solidFill>
                <a:uFill>
                  <a:solidFill>
                    <a:srgbClr val="000000"/>
                  </a:solidFill>
                </a:uFill>
                <a:latin typeface="Arial"/>
                <a:ea typeface="Arial"/>
                <a:cs typeface="Arial"/>
                <a:sym typeface="Arial"/>
              </a:defRPr>
            </a:lvl4pPr>
            <a:lvl5pPr marL="1771594" marR="0">
              <a:lnSpc>
                <a:spcPct val="100000"/>
              </a:lnSpc>
              <a:buClr>
                <a:srgbClr val="FF2600"/>
              </a:buClr>
              <a:buSzPct val="80000"/>
              <a:defRPr>
                <a:solidFill>
                  <a:srgbClr val="000000"/>
                </a:solidFill>
                <a:uFill>
                  <a:solidFill>
                    <a:srgbClr val="000000"/>
                  </a:solidFill>
                </a:u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708" name="Shape 1708"/>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247271189"/>
      </p:ext>
    </p:extLst>
  </p:cSld>
  <p:clrMapOvr>
    <a:masterClrMapping/>
  </p:clrMapOvr>
  <p:transition xmlns:p14="http://schemas.microsoft.com/office/powerpoint/2010/main" spd="med"/>
</p:sldLayout>
</file>

<file path=ppt/slideLayouts/slideLayout194.xml><?xml version="1.0" encoding="utf-8"?>
<p:sldLayout xmlns:a="http://schemas.openxmlformats.org/drawingml/2006/main" xmlns:r="http://schemas.openxmlformats.org/officeDocument/2006/relationships" xmlns:p="http://schemas.openxmlformats.org/presentationml/2006/main" type="tx">
  <p:cSld name="1_Default - Blank">
    <p:bg>
      <p:bgPr>
        <a:solidFill>
          <a:srgbClr val="FFFFFF"/>
        </a:solidFill>
        <a:effectLst/>
      </p:bgPr>
    </p:bg>
    <p:spTree>
      <p:nvGrpSpPr>
        <p:cNvPr id="1" name=""/>
        <p:cNvGrpSpPr/>
        <p:nvPr/>
      </p:nvGrpSpPr>
      <p:grpSpPr>
        <a:xfrm>
          <a:off x="0" y="0"/>
          <a:ext cx="0" cy="0"/>
          <a:chOff x="0" y="0"/>
          <a:chExt cx="0" cy="0"/>
        </a:xfrm>
      </p:grpSpPr>
      <p:pic>
        <p:nvPicPr>
          <p:cNvPr id="1715" name="image1.jpg"/>
          <p:cNvPicPr>
            <a:picLocks noChangeAspect="1"/>
          </p:cNvPicPr>
          <p:nvPr/>
        </p:nvPicPr>
        <p:blipFill>
          <a:blip r:embed="rId2">
            <a:extLst/>
          </a:blip>
          <a:stretch>
            <a:fillRect/>
          </a:stretch>
        </p:blipFill>
        <p:spPr>
          <a:xfrm>
            <a:off x="18" y="3"/>
            <a:ext cx="9145589" cy="5125642"/>
          </a:xfrm>
          <a:prstGeom prst="rect">
            <a:avLst/>
          </a:prstGeom>
        </p:spPr>
      </p:pic>
      <p:sp>
        <p:nvSpPr>
          <p:cNvPr id="1716" name="Shape 1716"/>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465356678"/>
      </p:ext>
    </p:extLst>
  </p:cSld>
  <p:clrMapOvr>
    <a:masterClrMapping/>
  </p:clrMapOvr>
  <p:transition xmlns:p14="http://schemas.microsoft.com/office/powerpoint/2010/main" spd="med"/>
</p:sldLayout>
</file>

<file path=ppt/slideLayouts/slideLayout195.xml><?xml version="1.0" encoding="utf-8"?>
<p:sldLayout xmlns:a="http://schemas.openxmlformats.org/drawingml/2006/main" xmlns:r="http://schemas.openxmlformats.org/officeDocument/2006/relationships" xmlns:p="http://schemas.openxmlformats.org/presentationml/2006/main" type="tx">
  <p:cSld name="Default - Blank - No Graphics">
    <p:bg>
      <p:bgPr>
        <a:solidFill>
          <a:srgbClr val="FFFFFF"/>
        </a:solidFill>
        <a:effectLst/>
      </p:bgPr>
    </p:bg>
    <p:spTree>
      <p:nvGrpSpPr>
        <p:cNvPr id="1" name=""/>
        <p:cNvGrpSpPr/>
        <p:nvPr/>
      </p:nvGrpSpPr>
      <p:grpSpPr>
        <a:xfrm>
          <a:off x="0" y="0"/>
          <a:ext cx="0" cy="0"/>
          <a:chOff x="0" y="0"/>
          <a:chExt cx="0" cy="0"/>
        </a:xfrm>
      </p:grpSpPr>
      <p:sp>
        <p:nvSpPr>
          <p:cNvPr id="1723" name="Shape 1723"/>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456430275"/>
      </p:ext>
    </p:extLst>
  </p:cSld>
  <p:clrMapOvr>
    <a:masterClrMapping/>
  </p:clrMapOvr>
  <p:transition xmlns:p14="http://schemas.microsoft.com/office/powerpoint/2010/main" spd="med"/>
</p:sldLayout>
</file>

<file path=ppt/slideLayouts/slideLayout196.xml><?xml version="1.0" encoding="utf-8"?>
<p:sldLayout xmlns:a="http://schemas.openxmlformats.org/drawingml/2006/main" xmlns:r="http://schemas.openxmlformats.org/officeDocument/2006/relationships" xmlns:p="http://schemas.openxmlformats.org/presentationml/2006/main" type="tx">
  <p:cSld name="2_Default - Title and Content">
    <p:bg>
      <p:bgPr>
        <a:solidFill>
          <a:srgbClr val="FFFFFF"/>
        </a:solidFill>
        <a:effectLst/>
      </p:bgPr>
    </p:bg>
    <p:spTree>
      <p:nvGrpSpPr>
        <p:cNvPr id="1" name=""/>
        <p:cNvGrpSpPr/>
        <p:nvPr/>
      </p:nvGrpSpPr>
      <p:grpSpPr>
        <a:xfrm>
          <a:off x="0" y="0"/>
          <a:ext cx="0" cy="0"/>
          <a:chOff x="0" y="0"/>
          <a:chExt cx="0" cy="0"/>
        </a:xfrm>
      </p:grpSpPr>
      <p:pic>
        <p:nvPicPr>
          <p:cNvPr id="1730" name="image6.jpg"/>
          <p:cNvPicPr>
            <a:picLocks noChangeAspect="1"/>
          </p:cNvPicPr>
          <p:nvPr/>
        </p:nvPicPr>
        <p:blipFill>
          <a:blip r:embed="rId2">
            <a:extLst/>
          </a:blip>
          <a:stretch>
            <a:fillRect/>
          </a:stretch>
        </p:blipFill>
        <p:spPr>
          <a:xfrm>
            <a:off x="18" y="3"/>
            <a:ext cx="9145589" cy="5125642"/>
          </a:xfrm>
          <a:prstGeom prst="rect">
            <a:avLst/>
          </a:prstGeom>
        </p:spPr>
      </p:pic>
      <p:sp>
        <p:nvSpPr>
          <p:cNvPr id="1731" name="Shape 1731"/>
          <p:cNvSpPr/>
          <p:nvPr/>
        </p:nvSpPr>
        <p:spPr>
          <a:xfrm>
            <a:off x="235874" y="47516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732" name="Shape 1732"/>
          <p:cNvSpPr>
            <a:spLocks noGrp="1"/>
          </p:cNvSpPr>
          <p:nvPr>
            <p:ph type="title"/>
          </p:nvPr>
        </p:nvSpPr>
        <p:spPr>
          <a:xfrm>
            <a:off x="685800" y="457200"/>
            <a:ext cx="7772400" cy="857250"/>
          </a:xfrm>
          <a:prstGeom prst="rect">
            <a:avLst/>
          </a:prstGeom>
          <a:ln w="9525">
            <a:round/>
          </a:ln>
        </p:spPr>
        <p:txBody>
          <a:bodyPr lIns="38100" tIns="38100" rIns="38100" bIns="38100"/>
          <a:lstStyle>
            <a:lvl1pPr marL="0" marR="0">
              <a:defRPr sz="2800">
                <a:solidFill>
                  <a:srgbClr val="FF2600"/>
                </a:solidFill>
                <a:uFill>
                  <a:solidFill>
                    <a:srgbClr val="FF2600"/>
                  </a:solidFill>
                </a:uFill>
              </a:defRPr>
            </a:lvl1pPr>
          </a:lstStyle>
          <a:p>
            <a:r>
              <a:t>Texte du titre</a:t>
            </a:r>
          </a:p>
        </p:txBody>
      </p:sp>
      <p:sp>
        <p:nvSpPr>
          <p:cNvPr id="1733" name="Shape 1733"/>
          <p:cNvSpPr>
            <a:spLocks noGrp="1"/>
          </p:cNvSpPr>
          <p:nvPr>
            <p:ph type="body" idx="1"/>
          </p:nvPr>
        </p:nvSpPr>
        <p:spPr>
          <a:xfrm>
            <a:off x="990600" y="1314450"/>
            <a:ext cx="7772400" cy="3829050"/>
          </a:xfrm>
          <a:prstGeom prst="rect">
            <a:avLst/>
          </a:prstGeom>
          <a:ln w="9525">
            <a:round/>
          </a:ln>
        </p:spPr>
        <p:txBody>
          <a:bodyPr lIns="38100" tIns="38100" rIns="38100" bIns="38100"/>
          <a:lstStyle>
            <a:lvl1pPr marL="341302" marR="0" indent="-341302">
              <a:lnSpc>
                <a:spcPct val="100000"/>
              </a:lnSpc>
              <a:spcBef>
                <a:spcPts val="700"/>
              </a:spcBef>
              <a:buClr>
                <a:srgbClr val="FF2600"/>
              </a:buClr>
              <a:buSzPct val="80000"/>
              <a:buFontTx/>
              <a:buChar char="•"/>
              <a:defRPr sz="3200">
                <a:solidFill>
                  <a:srgbClr val="000000"/>
                </a:solidFill>
                <a:uFill>
                  <a:solidFill>
                    <a:srgbClr val="000000"/>
                  </a:solidFill>
                </a:uFill>
                <a:latin typeface="Georgia"/>
                <a:ea typeface="Georgia"/>
                <a:cs typeface="Georgia"/>
                <a:sym typeface="Georgia"/>
              </a:defRPr>
            </a:lvl1pPr>
            <a:lvl2pPr marL="741338" marR="0" indent="-284154">
              <a:lnSpc>
                <a:spcPct val="100000"/>
              </a:lnSpc>
              <a:spcBef>
                <a:spcPts val="500"/>
              </a:spcBef>
              <a:buClr>
                <a:srgbClr val="FF2600"/>
              </a:buClr>
              <a:buSzPct val="80000"/>
              <a:buFontTx/>
              <a:buChar char="–"/>
              <a:defRPr sz="2400">
                <a:solidFill>
                  <a:srgbClr val="000000"/>
                </a:solidFill>
                <a:uFill>
                  <a:solidFill>
                    <a:srgbClr val="000000"/>
                  </a:solidFill>
                </a:uFill>
                <a:latin typeface="Georgia"/>
                <a:ea typeface="Georgia"/>
                <a:cs typeface="Georgia"/>
                <a:sym typeface="Georgia"/>
              </a:defRPr>
            </a:lvl2pPr>
            <a:lvl3pPr marL="1084227" marR="0" indent="-227004">
              <a:lnSpc>
                <a:spcPct val="100000"/>
              </a:lnSpc>
              <a:buClr>
                <a:srgbClr val="FF2600"/>
              </a:buClr>
              <a:buFontTx/>
              <a:buChar char="•"/>
              <a:defRPr>
                <a:solidFill>
                  <a:srgbClr val="000000"/>
                </a:solidFill>
                <a:uFill>
                  <a:solidFill>
                    <a:srgbClr val="000000"/>
                  </a:solidFill>
                </a:uFill>
                <a:latin typeface="Georgia"/>
                <a:ea typeface="Georgia"/>
                <a:cs typeface="Georgia"/>
                <a:sym typeface="Georgia"/>
              </a:defRPr>
            </a:lvl3pPr>
            <a:lvl4pPr marL="1427116" marR="0" indent="-227004">
              <a:lnSpc>
                <a:spcPct val="100000"/>
              </a:lnSpc>
              <a:buClr>
                <a:srgbClr val="FF2600"/>
              </a:buClr>
              <a:buSzPct val="80000"/>
              <a:defRPr>
                <a:solidFill>
                  <a:srgbClr val="000000"/>
                </a:solidFill>
                <a:uFill>
                  <a:solidFill>
                    <a:srgbClr val="000000"/>
                  </a:solidFill>
                </a:uFill>
                <a:latin typeface="Georgia"/>
                <a:ea typeface="Georgia"/>
                <a:cs typeface="Georgia"/>
                <a:sym typeface="Georgia"/>
              </a:defRPr>
            </a:lvl4pPr>
            <a:lvl5pPr marL="1770007" marR="0" indent="-227005">
              <a:lnSpc>
                <a:spcPct val="100000"/>
              </a:lnSpc>
              <a:buClr>
                <a:srgbClr val="FF2600"/>
              </a:buClr>
              <a:buSzPct val="80000"/>
              <a:defRPr>
                <a:solidFill>
                  <a:srgbClr val="000000"/>
                </a:solidFill>
                <a:uFill>
                  <a:solidFill>
                    <a:srgbClr val="000000"/>
                  </a:solidFill>
                </a:uFill>
                <a:latin typeface="Georgia"/>
                <a:ea typeface="Georgia"/>
                <a:cs typeface="Georgia"/>
                <a:sym typeface="Georgia"/>
              </a:defRPr>
            </a:lvl5pPr>
          </a:lstStyle>
          <a:p>
            <a:r>
              <a:t>Texte niveau 1</a:t>
            </a:r>
          </a:p>
          <a:p>
            <a:pPr lvl="1"/>
            <a:r>
              <a:t>Texte niveau 2</a:t>
            </a:r>
          </a:p>
          <a:p>
            <a:pPr lvl="2"/>
            <a:r>
              <a:t>Texte niveau 3</a:t>
            </a:r>
          </a:p>
          <a:p>
            <a:pPr lvl="3"/>
            <a:r>
              <a:t>Texte niveau 4</a:t>
            </a:r>
          </a:p>
          <a:p>
            <a:pPr lvl="4"/>
            <a:r>
              <a:t>Texte niveau 5</a:t>
            </a:r>
          </a:p>
        </p:txBody>
      </p:sp>
      <p:sp>
        <p:nvSpPr>
          <p:cNvPr id="1734" name="Shape 1734"/>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632620975"/>
      </p:ext>
    </p:extLst>
  </p:cSld>
  <p:clrMapOvr>
    <a:masterClrMapping/>
  </p:clrMapOvr>
  <p:transition xmlns:p14="http://schemas.microsoft.com/office/powerpoint/2010/main" spd="med"/>
</p:sldLayout>
</file>

<file path=ppt/slideLayouts/slideLayout197.xml><?xml version="1.0" encoding="utf-8"?>
<p:sldLayout xmlns:a="http://schemas.openxmlformats.org/drawingml/2006/main" xmlns:r="http://schemas.openxmlformats.org/officeDocument/2006/relationships" xmlns:p="http://schemas.openxmlformats.org/presentationml/2006/main" type="tx">
  <p:cSld name="Default - Title Only copie">
    <p:bg>
      <p:bgPr>
        <a:solidFill>
          <a:srgbClr val="FFFFFF"/>
        </a:solidFill>
        <a:effectLst/>
      </p:bgPr>
    </p:bg>
    <p:spTree>
      <p:nvGrpSpPr>
        <p:cNvPr id="1" name=""/>
        <p:cNvGrpSpPr/>
        <p:nvPr/>
      </p:nvGrpSpPr>
      <p:grpSpPr>
        <a:xfrm>
          <a:off x="0" y="0"/>
          <a:ext cx="0" cy="0"/>
          <a:chOff x="0" y="0"/>
          <a:chExt cx="0" cy="0"/>
        </a:xfrm>
      </p:grpSpPr>
      <p:pic>
        <p:nvPicPr>
          <p:cNvPr id="1741" name="image1.jpg"/>
          <p:cNvPicPr>
            <a:picLocks noChangeAspect="1"/>
          </p:cNvPicPr>
          <p:nvPr/>
        </p:nvPicPr>
        <p:blipFill>
          <a:blip r:embed="rId2">
            <a:extLst/>
          </a:blip>
          <a:stretch>
            <a:fillRect/>
          </a:stretch>
        </p:blipFill>
        <p:spPr>
          <a:xfrm>
            <a:off x="18" y="3"/>
            <a:ext cx="9145589" cy="5125642"/>
          </a:xfrm>
          <a:prstGeom prst="rect">
            <a:avLst/>
          </a:prstGeom>
        </p:spPr>
      </p:pic>
      <p:sp>
        <p:nvSpPr>
          <p:cNvPr id="1742" name="Shape 1742"/>
          <p:cNvSpPr/>
          <p:nvPr/>
        </p:nvSpPr>
        <p:spPr>
          <a:xfrm>
            <a:off x="235874" y="47516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743" name="Shape 1743"/>
          <p:cNvSpPr>
            <a:spLocks noGrp="1"/>
          </p:cNvSpPr>
          <p:nvPr>
            <p:ph type="title"/>
          </p:nvPr>
        </p:nvSpPr>
        <p:spPr>
          <a:xfrm>
            <a:off x="685800" y="457200"/>
            <a:ext cx="7772400" cy="857250"/>
          </a:xfrm>
          <a:prstGeom prst="rect">
            <a:avLst/>
          </a:prstGeom>
          <a:ln w="9525">
            <a:round/>
          </a:ln>
        </p:spPr>
        <p:txBody>
          <a:bodyPr lIns="38100" tIns="38100" rIns="38100" bIns="38100"/>
          <a:lstStyle>
            <a:lvl1pPr marL="0" marR="0">
              <a:defRPr sz="2800">
                <a:solidFill>
                  <a:srgbClr val="FF2600"/>
                </a:solidFill>
                <a:uFill>
                  <a:solidFill>
                    <a:srgbClr val="FF2600"/>
                  </a:solidFill>
                </a:uFill>
                <a:latin typeface="Arial"/>
                <a:ea typeface="Arial"/>
                <a:cs typeface="Arial"/>
                <a:sym typeface="Arial"/>
              </a:defRPr>
            </a:lvl1pPr>
          </a:lstStyle>
          <a:p>
            <a:r>
              <a:t>Texte du titre</a:t>
            </a:r>
          </a:p>
        </p:txBody>
      </p:sp>
      <p:sp>
        <p:nvSpPr>
          <p:cNvPr id="1744" name="Shape 1744"/>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727632485"/>
      </p:ext>
    </p:extLst>
  </p:cSld>
  <p:clrMapOvr>
    <a:masterClrMapping/>
  </p:clrMapOvr>
  <p:transition xmlns:p14="http://schemas.microsoft.com/office/powerpoint/2010/main" spd="med"/>
</p:sldLayout>
</file>

<file path=ppt/slideLayouts/slideLayout198.xml><?xml version="1.0" encoding="utf-8"?>
<p:sldLayout xmlns:a="http://schemas.openxmlformats.org/drawingml/2006/main" xmlns:r="http://schemas.openxmlformats.org/officeDocument/2006/relationships" xmlns:p="http://schemas.openxmlformats.org/presentationml/2006/main" type="tx">
  <p:cSld name="Default - Blank copie 1">
    <p:bg>
      <p:bgPr>
        <a:solidFill>
          <a:srgbClr val="FFFFFF"/>
        </a:solidFill>
        <a:effectLst/>
      </p:bgPr>
    </p:bg>
    <p:spTree>
      <p:nvGrpSpPr>
        <p:cNvPr id="1" name=""/>
        <p:cNvGrpSpPr/>
        <p:nvPr/>
      </p:nvGrpSpPr>
      <p:grpSpPr>
        <a:xfrm>
          <a:off x="0" y="0"/>
          <a:ext cx="0" cy="0"/>
          <a:chOff x="0" y="0"/>
          <a:chExt cx="0" cy="0"/>
        </a:xfrm>
      </p:grpSpPr>
      <p:pic>
        <p:nvPicPr>
          <p:cNvPr id="1751" name="image3.jpg"/>
          <p:cNvPicPr>
            <a:picLocks noChangeAspect="1"/>
          </p:cNvPicPr>
          <p:nvPr/>
        </p:nvPicPr>
        <p:blipFill>
          <a:blip r:embed="rId2">
            <a:extLst/>
          </a:blip>
          <a:stretch>
            <a:fillRect/>
          </a:stretch>
        </p:blipFill>
        <p:spPr>
          <a:xfrm>
            <a:off x="18" y="3"/>
            <a:ext cx="9145589" cy="5125642"/>
          </a:xfrm>
          <a:prstGeom prst="rect">
            <a:avLst/>
          </a:prstGeom>
          <a:ln w="12700">
            <a:miter lim="400000"/>
          </a:ln>
        </p:spPr>
      </p:pic>
      <p:sp>
        <p:nvSpPr>
          <p:cNvPr id="1752" name="Shape 1752"/>
          <p:cNvSpPr/>
          <p:nvPr/>
        </p:nvSpPr>
        <p:spPr>
          <a:xfrm>
            <a:off x="235874" y="47516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1753" name="Shape 1753"/>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016383670"/>
      </p:ext>
    </p:extLst>
  </p:cSld>
  <p:clrMapOvr>
    <a:masterClrMapping/>
  </p:clrMapOvr>
  <p:transition xmlns:p14="http://schemas.microsoft.com/office/powerpoint/2010/main" spd="med"/>
</p:sldLayout>
</file>

<file path=ppt/slideLayouts/slideLayout199.xml><?xml version="1.0" encoding="utf-8"?>
<p:sldLayout xmlns:a="http://schemas.openxmlformats.org/drawingml/2006/main" xmlns:r="http://schemas.openxmlformats.org/officeDocument/2006/relationships" xmlns:p="http://schemas.openxmlformats.org/presentationml/2006/main" type="tx">
  <p:cSld name="3_Titre et puces - Gauche copie 1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60" name="Shape 1760"/>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400" b="0">
                <a:solidFill>
                  <a:srgbClr val="FFFFFF"/>
                </a:solidFill>
                <a:uFillTx/>
                <a:latin typeface="Monaco"/>
                <a:ea typeface="Monaco"/>
                <a:cs typeface="Monaco"/>
                <a:sym typeface="Monaco"/>
              </a:defRPr>
            </a:lvl1pPr>
          </a:lstStyle>
          <a:p>
            <a:r>
              <a:t>Texte du titre</a:t>
            </a:r>
          </a:p>
        </p:txBody>
      </p:sp>
      <p:sp>
        <p:nvSpPr>
          <p:cNvPr id="1761" name="Shape 1761"/>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6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6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6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6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6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762" name="Shape 1762"/>
          <p:cNvSpPr>
            <a:spLocks noGrp="1"/>
          </p:cNvSpPr>
          <p:nvPr>
            <p:ph type="sldNum" sz="quarter" idx="2"/>
          </p:nvPr>
        </p:nvSpPr>
        <p:spPr>
          <a:xfrm>
            <a:off x="4429140" y="4943476"/>
            <a:ext cx="284727" cy="215444"/>
          </a:xfrm>
          <a:prstGeom prst="rect">
            <a:avLst/>
          </a:prstGeom>
        </p:spPr>
        <p:txBody>
          <a:bodyPr lIns="38100" tIns="38100" rIns="38100" bIns="38100"/>
          <a:lstStyle>
            <a:lvl1pPr defTabSz="317490">
              <a:defRPr sz="9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05218352"/>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Slide Number Placeholder 4"/>
          <p:cNvSpPr>
            <a:spLocks noGrp="1"/>
          </p:cNvSpPr>
          <p:nvPr>
            <p:ph type="sldNum" sz="quarter" idx="4"/>
          </p:nvPr>
        </p:nvSpPr>
        <p:spPr>
          <a:xfrm>
            <a:off x="8549249" y="4774371"/>
            <a:ext cx="450328" cy="273844"/>
          </a:xfrm>
          <a:prstGeom prst="rect">
            <a:avLst/>
          </a:prstGeom>
        </p:spPr>
        <p:txBody>
          <a:bodyPr vert="horz" lIns="91439" tIns="45720" rIns="91439" bIns="45720" rtlCol="0" anchor="ctr"/>
          <a:lstStyle>
            <a:lvl1pPr algn="r">
              <a:defRPr sz="900">
                <a:solidFill>
                  <a:schemeClr val="bg2"/>
                </a:solidFill>
                <a:latin typeface="Verdana"/>
                <a:cs typeface="Verdana"/>
              </a:defRPr>
            </a:lvl1pPr>
          </a:lstStyle>
          <a:p>
            <a:fld id="{81BF0B4E-CE60-AB48-9D7E-4434414A7C38}" type="slidenum">
              <a:rPr lang="en-US" smtClean="0">
                <a:solidFill>
                  <a:srgbClr val="FFFFFF"/>
                </a:solidFill>
              </a:rPr>
              <a:pPr/>
              <a:t>‹#›</a:t>
            </a:fld>
            <a:endParaRPr lang="en-US" dirty="0">
              <a:solidFill>
                <a:srgbClr val="FFFFFF"/>
              </a:solidFill>
            </a:endParaRPr>
          </a:p>
        </p:txBody>
      </p:sp>
      <p:sp>
        <p:nvSpPr>
          <p:cNvPr id="13" name="Title 12"/>
          <p:cNvSpPr>
            <a:spLocks noGrp="1"/>
          </p:cNvSpPr>
          <p:nvPr>
            <p:ph type="title"/>
          </p:nvPr>
        </p:nvSpPr>
        <p:spPr/>
        <p:txBody>
          <a:bodyPr/>
          <a:lstStyle>
            <a:lvl1pPr>
              <a:defRPr baseline="0">
                <a:solidFill>
                  <a:schemeClr val="accent2"/>
                </a:solidFill>
              </a:defRPr>
            </a:lvl1pPr>
          </a:lstStyle>
          <a:p>
            <a:r>
              <a:rPr lang="en-US" dirty="0"/>
              <a:t>Click to edit Master title style</a:t>
            </a:r>
          </a:p>
        </p:txBody>
      </p:sp>
      <p:sp>
        <p:nvSpPr>
          <p:cNvPr id="14" name="Text Placeholder 2"/>
          <p:cNvSpPr>
            <a:spLocks noGrp="1"/>
          </p:cNvSpPr>
          <p:nvPr>
            <p:ph idx="1" hasCustomPrompt="1"/>
          </p:nvPr>
        </p:nvSpPr>
        <p:spPr>
          <a:xfrm>
            <a:off x="464790" y="1420093"/>
            <a:ext cx="8242857" cy="3212522"/>
          </a:xfrm>
          <a:prstGeom prst="rect">
            <a:avLst/>
          </a:prstGeom>
        </p:spPr>
        <p:txBody>
          <a:bodyPr vert="horz" lIns="91439" tIns="45720" rIns="91439" bIns="45720" rtlCol="0">
            <a:normAutofit/>
          </a:bodyPr>
          <a:lstStyle>
            <a:lvl1pPr marL="0" indent="0">
              <a:buNone/>
              <a:defRPr/>
            </a:lvl1pPr>
            <a:lvl2pPr marL="457196" indent="0">
              <a:buNone/>
              <a:defRPr/>
            </a:lvl2pPr>
            <a:lvl3pPr marL="914393" indent="0">
              <a:buNone/>
              <a:defRPr/>
            </a:lvl3pPr>
            <a:lvl4pPr marL="1371589" indent="0">
              <a:buNone/>
              <a:defRPr/>
            </a:lvl4pPr>
          </a:lstStyle>
          <a:p>
            <a:pPr lvl="0"/>
            <a:r>
              <a:rPr lang="en-US" dirty="0"/>
              <a:t>Click to edit Master text styles.</a:t>
            </a: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341710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re et puces - Gauche copie 7">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Shape 110"/>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111" name="Shape 111"/>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12" name="Shape 112"/>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113034495"/>
      </p:ext>
    </p:extLst>
  </p:cSld>
  <p:clrMapOvr>
    <a:masterClrMapping/>
  </p:clrMapOvr>
  <p:transition xmlns:p14="http://schemas.microsoft.com/office/powerpoint/2010/main" spd="med"/>
</p:sldLayout>
</file>

<file path=ppt/slideLayouts/slideLayout200.xml><?xml version="1.0" encoding="utf-8"?>
<p:sldLayout xmlns:a="http://schemas.openxmlformats.org/drawingml/2006/main" xmlns:r="http://schemas.openxmlformats.org/officeDocument/2006/relationships" xmlns:p="http://schemas.openxmlformats.org/presentationml/2006/main" type="tx">
  <p:cSld name="1_Ocean - No Graphics">
    <p:bg>
      <p:bgPr>
        <a:solidFill>
          <a:srgbClr val="000C60"/>
        </a:solidFill>
        <a:effectLst/>
      </p:bgPr>
    </p:bg>
    <p:spTree>
      <p:nvGrpSpPr>
        <p:cNvPr id="1" name=""/>
        <p:cNvGrpSpPr/>
        <p:nvPr/>
      </p:nvGrpSpPr>
      <p:grpSpPr>
        <a:xfrm>
          <a:off x="0" y="0"/>
          <a:ext cx="0" cy="0"/>
          <a:chOff x="0" y="0"/>
          <a:chExt cx="0" cy="0"/>
        </a:xfrm>
      </p:grpSpPr>
      <p:sp>
        <p:nvSpPr>
          <p:cNvPr id="1769" name="Shape 1769"/>
          <p:cNvSpPr>
            <a:spLocks noGrp="1"/>
          </p:cNvSpPr>
          <p:nvPr>
            <p:ph type="title"/>
          </p:nvPr>
        </p:nvSpPr>
        <p:spPr>
          <a:xfrm>
            <a:off x="457200" y="47627"/>
            <a:ext cx="8229600" cy="1381125"/>
          </a:xfrm>
          <a:prstGeom prst="rect">
            <a:avLst/>
          </a:prstGeom>
        </p:spPr>
        <p:txBody>
          <a:bodyPr/>
          <a:lstStyle>
            <a:lvl1pPr marL="40640" marR="40640">
              <a:defRPr sz="4200" b="0">
                <a:solidFill>
                  <a:srgbClr val="FFFFFF"/>
                </a:solidFill>
                <a:uFill>
                  <a:solidFill>
                    <a:srgbClr val="FFFFFF"/>
                  </a:solidFill>
                </a:uFill>
                <a:latin typeface="Tahoma"/>
                <a:ea typeface="Tahoma"/>
                <a:cs typeface="Tahoma"/>
                <a:sym typeface="Tahoma"/>
              </a:defRPr>
            </a:lvl1pPr>
          </a:lstStyle>
          <a:p>
            <a:r>
              <a:t>Texte du titre</a:t>
            </a:r>
          </a:p>
        </p:txBody>
      </p:sp>
      <p:sp>
        <p:nvSpPr>
          <p:cNvPr id="1770" name="Shape 1770"/>
          <p:cNvSpPr>
            <a:spLocks noGrp="1"/>
          </p:cNvSpPr>
          <p:nvPr>
            <p:ph type="body" idx="1"/>
          </p:nvPr>
        </p:nvSpPr>
        <p:spPr>
          <a:xfrm>
            <a:off x="457200" y="1428750"/>
            <a:ext cx="8229600" cy="3714750"/>
          </a:xfrm>
          <a:prstGeom prst="rect">
            <a:avLst/>
          </a:prstGeom>
        </p:spPr>
        <p:txBody>
          <a:bodyPr/>
          <a:lstStyle>
            <a:lvl1pPr marR="40640">
              <a:lnSpc>
                <a:spcPct val="100000"/>
              </a:lnSpc>
              <a:spcBef>
                <a:spcPts val="700"/>
              </a:spcBef>
              <a:buClr>
                <a:srgbClr val="FFD300"/>
              </a:buClr>
              <a:buSzPct val="120000"/>
              <a:buFont typeface="Tahoma"/>
              <a:buChar char="•"/>
              <a:defRPr sz="3000">
                <a:latin typeface="Tahoma"/>
                <a:ea typeface="Tahoma"/>
                <a:cs typeface="Tahoma"/>
                <a:sym typeface="Tahoma"/>
              </a:defRPr>
            </a:lvl1pPr>
            <a:lvl2pPr marR="40640">
              <a:lnSpc>
                <a:spcPct val="100000"/>
              </a:lnSpc>
              <a:buClr>
                <a:srgbClr val="FFFFFF"/>
              </a:buClr>
              <a:buSzPct val="100000"/>
              <a:buFont typeface="Tahoma"/>
              <a:buChar char="–"/>
              <a:defRPr>
                <a:latin typeface="Tahoma"/>
                <a:ea typeface="Tahoma"/>
                <a:cs typeface="Tahoma"/>
                <a:sym typeface="Tahoma"/>
              </a:defRPr>
            </a:lvl2pPr>
            <a:lvl3pPr marR="40640">
              <a:lnSpc>
                <a:spcPct val="100000"/>
              </a:lnSpc>
              <a:buClr>
                <a:srgbClr val="FFD300"/>
              </a:buClr>
              <a:buSzPct val="120000"/>
              <a:buFont typeface="Tahoma"/>
              <a:buChar char="•"/>
              <a:defRPr sz="2200">
                <a:latin typeface="Tahoma"/>
                <a:ea typeface="Tahoma"/>
                <a:cs typeface="Tahoma"/>
                <a:sym typeface="Tahoma"/>
              </a:defRPr>
            </a:lvl3pPr>
            <a:lvl4pPr marR="40640">
              <a:lnSpc>
                <a:spcPct val="100000"/>
              </a:lnSpc>
              <a:buClr>
                <a:srgbClr val="FFFFFF"/>
              </a:buClr>
              <a:buFont typeface="Tahoma"/>
              <a:defRPr sz="1800">
                <a:latin typeface="Tahoma"/>
                <a:ea typeface="Tahoma"/>
                <a:cs typeface="Tahoma"/>
                <a:sym typeface="Tahoma"/>
              </a:defRPr>
            </a:lvl4pPr>
            <a:lvl5pPr marR="40640">
              <a:lnSpc>
                <a:spcPct val="100000"/>
              </a:lnSpc>
              <a:buClr>
                <a:srgbClr val="FFD300"/>
              </a:buClr>
              <a:buSzPct val="80000"/>
              <a:buFont typeface="Wingdings"/>
              <a:buChar char=""/>
              <a:defRPr sz="1800">
                <a:latin typeface="Tahoma"/>
                <a:ea typeface="Tahoma"/>
                <a:cs typeface="Tahoma"/>
                <a:sym typeface="Tahoma"/>
              </a:defRPr>
            </a:lvl5pPr>
          </a:lstStyle>
          <a:p>
            <a:r>
              <a:t>Texte niveau 1</a:t>
            </a:r>
          </a:p>
          <a:p>
            <a:pPr lvl="1"/>
            <a:r>
              <a:t>Texte niveau 2</a:t>
            </a:r>
          </a:p>
          <a:p>
            <a:pPr lvl="2"/>
            <a:r>
              <a:t>Texte niveau 3</a:t>
            </a:r>
          </a:p>
          <a:p>
            <a:pPr lvl="3"/>
            <a:r>
              <a:t>Texte niveau 4</a:t>
            </a:r>
          </a:p>
          <a:p>
            <a:pPr lvl="4"/>
            <a:r>
              <a:t>Texte niveau 5</a:t>
            </a:r>
          </a:p>
        </p:txBody>
      </p:sp>
      <p:sp>
        <p:nvSpPr>
          <p:cNvPr id="1771" name="Shape 1771"/>
          <p:cNvSpPr>
            <a:spLocks noGrp="1"/>
          </p:cNvSpPr>
          <p:nvPr>
            <p:ph type="sldNum" sz="quarter" idx="2"/>
          </p:nvPr>
        </p:nvSpPr>
        <p:spPr>
          <a:xfrm>
            <a:off x="4310076" y="4791075"/>
            <a:ext cx="523856" cy="441146"/>
          </a:xfrm>
          <a:prstGeom prst="rect">
            <a:avLst/>
          </a:prstGeom>
        </p:spPr>
        <p:txBody>
          <a:bodyPr/>
          <a:lstStyle>
            <a:lvl1pPr>
              <a:defRPr sz="2200">
                <a:solidFill>
                  <a:srgbClr val="FFFFFF"/>
                </a:solidFill>
                <a:uFill>
                  <a:solidFill>
                    <a:srgbClr val="FFFFFF"/>
                  </a:solidFill>
                </a:u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556076521"/>
      </p:ext>
    </p:extLst>
  </p:cSld>
  <p:clrMapOvr>
    <a:masterClrMapping/>
  </p:clrMapOvr>
  <p:transition xmlns:p14="http://schemas.microsoft.com/office/powerpoint/2010/main" spd="med"/>
</p:sldLayout>
</file>

<file path=ppt/slideLayouts/slideLayout201.xml><?xml version="1.0" encoding="utf-8"?>
<p:sldLayout xmlns:a="http://schemas.openxmlformats.org/drawingml/2006/main" xmlns:r="http://schemas.openxmlformats.org/officeDocument/2006/relationships" xmlns:p="http://schemas.openxmlformats.org/presentationml/2006/main" type="tx">
  <p:cSld name="6_Thème Office">
    <p:bg>
      <p:bgPr>
        <a:gradFill flip="none" rotWithShape="1">
          <a:gsLst>
            <a:gs pos="0">
              <a:srgbClr val="F3F4E4"/>
            </a:gs>
            <a:gs pos="100000">
              <a:srgbClr val="DCD6BE"/>
            </a:gs>
          </a:gsLst>
          <a:lin ang="16200000" scaled="0"/>
        </a:gradFill>
        <a:effectLst/>
      </p:bgPr>
    </p:bg>
    <p:spTree>
      <p:nvGrpSpPr>
        <p:cNvPr id="1" name=""/>
        <p:cNvGrpSpPr/>
        <p:nvPr/>
      </p:nvGrpSpPr>
      <p:grpSpPr>
        <a:xfrm>
          <a:off x="0" y="0"/>
          <a:ext cx="0" cy="0"/>
          <a:chOff x="0" y="0"/>
          <a:chExt cx="0" cy="0"/>
        </a:xfrm>
      </p:grpSpPr>
      <p:sp>
        <p:nvSpPr>
          <p:cNvPr id="1778" name="Shape 1778"/>
          <p:cNvSpPr>
            <a:spLocks noGrp="1"/>
          </p:cNvSpPr>
          <p:nvPr>
            <p:ph type="title"/>
          </p:nvPr>
        </p:nvSpPr>
        <p:spPr>
          <a:xfrm>
            <a:off x="399626" y="4"/>
            <a:ext cx="8229601" cy="948500"/>
          </a:xfrm>
          <a:prstGeom prst="rect">
            <a:avLst/>
          </a:prstGeom>
          <a:effectLst>
            <a:outerShdw blurRad="12700" dist="12700" dir="2700000" rotWithShape="0">
              <a:srgbClr val="DACAA4">
                <a:alpha val="75000"/>
              </a:srgbClr>
            </a:outerShdw>
          </a:effectLst>
        </p:spPr>
        <p:txBody>
          <a:bodyPr anchor="b"/>
          <a:lstStyle>
            <a:lvl1pPr marL="4464" marR="40639" algn="ctr" defTabSz="647680">
              <a:lnSpc>
                <a:spcPct val="85000"/>
              </a:lnSpc>
              <a:defRPr sz="3400">
                <a:solidFill>
                  <a:srgbClr val="C74D81"/>
                </a:solidFill>
                <a:uFill>
                  <a:solidFill>
                    <a:srgbClr val="C74D81"/>
                  </a:solidFill>
                </a:uFill>
                <a:latin typeface="Arial"/>
                <a:ea typeface="Arial"/>
                <a:cs typeface="Arial"/>
                <a:sym typeface="Arial"/>
              </a:defRPr>
            </a:lvl1pPr>
          </a:lstStyle>
          <a:p>
            <a:r>
              <a:t>Texte du titre</a:t>
            </a:r>
          </a:p>
        </p:txBody>
      </p:sp>
      <p:sp>
        <p:nvSpPr>
          <p:cNvPr id="1779" name="Shape 1779"/>
          <p:cNvSpPr>
            <a:spLocks noGrp="1"/>
          </p:cNvSpPr>
          <p:nvPr>
            <p:ph type="body" idx="1"/>
          </p:nvPr>
        </p:nvSpPr>
        <p:spPr>
          <a:xfrm>
            <a:off x="448739" y="1241507"/>
            <a:ext cx="8229601" cy="3901995"/>
          </a:xfrm>
          <a:prstGeom prst="rect">
            <a:avLst/>
          </a:prstGeom>
        </p:spPr>
        <p:txBody>
          <a:bodyPr/>
          <a:lstStyle>
            <a:lvl1pPr marL="382575" marR="40639" defTabSz="647680">
              <a:lnSpc>
                <a:spcPct val="100000"/>
              </a:lnSpc>
              <a:buClr>
                <a:srgbClr val="000000"/>
              </a:buClr>
              <a:buFont typeface="Arial"/>
              <a:buChar char="•"/>
              <a:defRPr sz="2600">
                <a:solidFill>
                  <a:srgbClr val="000000"/>
                </a:solidFill>
                <a:uFill>
                  <a:solidFill>
                    <a:srgbClr val="000000"/>
                  </a:solidFill>
                </a:uFill>
                <a:latin typeface="Arial"/>
                <a:ea typeface="Arial"/>
                <a:cs typeface="Arial"/>
                <a:sym typeface="Arial"/>
              </a:defRPr>
            </a:lvl1pPr>
            <a:lvl2pPr marL="731813" marR="40639" defTabSz="647680">
              <a:lnSpc>
                <a:spcPct val="100000"/>
              </a:lnSpc>
              <a:buClr>
                <a:srgbClr val="000000"/>
              </a:buClr>
              <a:buSzPct val="100000"/>
              <a:buFont typeface="Arial"/>
              <a:buChar char="–"/>
              <a:defRPr sz="2200">
                <a:solidFill>
                  <a:srgbClr val="000000"/>
                </a:solidFill>
                <a:uFill>
                  <a:solidFill>
                    <a:srgbClr val="000000"/>
                  </a:solidFill>
                </a:uFill>
                <a:latin typeface="Arial"/>
                <a:ea typeface="Arial"/>
                <a:cs typeface="Arial"/>
                <a:sym typeface="Arial"/>
              </a:defRPr>
            </a:lvl2pPr>
            <a:lvl3pPr marL="1131851" marR="40639" defTabSz="647680">
              <a:lnSpc>
                <a:spcPct val="100000"/>
              </a:lnSpc>
              <a:buClr>
                <a:srgbClr val="000000"/>
              </a:buClr>
              <a:buSzPct val="100000"/>
              <a:buFont typeface="Arial"/>
              <a:buChar char="•"/>
              <a:defRPr sz="1800">
                <a:solidFill>
                  <a:srgbClr val="000000"/>
                </a:solidFill>
                <a:uFill>
                  <a:solidFill>
                    <a:srgbClr val="000000"/>
                  </a:solidFill>
                </a:uFill>
                <a:latin typeface="Arial"/>
                <a:ea typeface="Arial"/>
                <a:cs typeface="Arial"/>
                <a:sym typeface="Arial"/>
              </a:defRPr>
            </a:lvl3pPr>
            <a:lvl4pPr marL="1589035" marR="40639" defTabSz="647680">
              <a:lnSpc>
                <a:spcPct val="100000"/>
              </a:lnSpc>
              <a:buClr>
                <a:srgbClr val="000000"/>
              </a:buClr>
              <a:buFont typeface="Arial"/>
              <a:defRPr sz="1600">
                <a:solidFill>
                  <a:srgbClr val="000000"/>
                </a:solidFill>
                <a:uFill>
                  <a:solidFill>
                    <a:srgbClr val="000000"/>
                  </a:solidFill>
                </a:uFill>
                <a:latin typeface="Arial"/>
                <a:ea typeface="Arial"/>
                <a:cs typeface="Arial"/>
                <a:sym typeface="Arial"/>
              </a:defRPr>
            </a:lvl4pPr>
            <a:lvl5pPr marL="2046223" marR="40639" defTabSz="647680">
              <a:lnSpc>
                <a:spcPct val="100000"/>
              </a:lnSpc>
              <a:buClr>
                <a:srgbClr val="000000"/>
              </a:buClr>
              <a:buFont typeface="Arial"/>
              <a:defRPr sz="1600">
                <a:solidFill>
                  <a:srgbClr val="000000"/>
                </a:solidFill>
                <a:uFill>
                  <a:solidFill>
                    <a:srgbClr val="000000"/>
                  </a:solidFill>
                </a:u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780" name="Shape 1780"/>
          <p:cNvSpPr>
            <a:spLocks noGrp="1"/>
          </p:cNvSpPr>
          <p:nvPr>
            <p:ph type="sldNum" sz="quarter" idx="2"/>
          </p:nvPr>
        </p:nvSpPr>
        <p:spPr>
          <a:xfrm>
            <a:off x="4458073" y="4895866"/>
            <a:ext cx="230832" cy="225703"/>
          </a:xfrm>
          <a:prstGeom prst="rect">
            <a:avLst/>
          </a:prstGeom>
        </p:spPr>
        <p:txBody>
          <a:bodyPr/>
          <a:lstStyle>
            <a:lvl1pPr defTabSz="406387">
              <a:defRPr sz="800">
                <a:solidFill>
                  <a:srgbClr val="000000"/>
                </a:solidFill>
                <a:uFill>
                  <a:solidFill>
                    <a:srgbClr val="000000"/>
                  </a:solidFill>
                </a:uFill>
                <a:latin typeface="Gill Sans"/>
                <a:ea typeface="Gill Sans"/>
                <a:cs typeface="Gill Sans"/>
                <a:sym typeface="Gill Sans"/>
              </a:defRPr>
            </a:lvl1pPr>
          </a:lstStyle>
          <a:p>
            <a:fld id="{86CB4B4D-7CA3-9044-876B-883B54F8677D}" type="slidenum">
              <a:rPr/>
              <a:pPr/>
              <a:t>‹#›</a:t>
            </a:fld>
            <a:endParaRPr/>
          </a:p>
        </p:txBody>
      </p:sp>
    </p:spTree>
    <p:extLst>
      <p:ext uri="{BB962C8B-B14F-4D97-AF65-F5344CB8AC3E}">
        <p14:creationId xmlns:p14="http://schemas.microsoft.com/office/powerpoint/2010/main" val="3137674638"/>
      </p:ext>
    </p:extLst>
  </p:cSld>
  <p:clrMapOvr>
    <a:masterClrMapping/>
  </p:clrMapOvr>
  <p:transition xmlns:p14="http://schemas.microsoft.com/office/powerpoint/2010/main" spd="med"/>
</p:sldLayout>
</file>

<file path=ppt/slideLayouts/slideLayout202.xml><?xml version="1.0" encoding="utf-8"?>
<p:sldLayout xmlns:a="http://schemas.openxmlformats.org/drawingml/2006/main" xmlns:r="http://schemas.openxmlformats.org/officeDocument/2006/relationships" xmlns:p="http://schemas.openxmlformats.org/presentationml/2006/main" type="tx">
  <p:cSld name="8_Fireball copie 2">
    <p:bg>
      <p:bgPr>
        <a:solidFill>
          <a:srgbClr val="000000"/>
        </a:solidFill>
        <a:effectLst/>
      </p:bgPr>
    </p:bg>
    <p:spTree>
      <p:nvGrpSpPr>
        <p:cNvPr id="1" name=""/>
        <p:cNvGrpSpPr/>
        <p:nvPr/>
      </p:nvGrpSpPr>
      <p:grpSpPr>
        <a:xfrm>
          <a:off x="0" y="0"/>
          <a:ext cx="0" cy="0"/>
          <a:chOff x="0" y="0"/>
          <a:chExt cx="0" cy="0"/>
        </a:xfrm>
      </p:grpSpPr>
      <p:sp>
        <p:nvSpPr>
          <p:cNvPr id="1787" name="Shape 1787"/>
          <p:cNvSpPr>
            <a:spLocks noGrp="1"/>
          </p:cNvSpPr>
          <p:nvPr>
            <p:ph type="title"/>
          </p:nvPr>
        </p:nvSpPr>
        <p:spPr>
          <a:xfrm>
            <a:off x="685800" y="0"/>
            <a:ext cx="7772400" cy="1143000"/>
          </a:xfrm>
          <a:prstGeom prst="rect">
            <a:avLst/>
          </a:prstGeom>
        </p:spPr>
        <p:txBody>
          <a:bodyPr anchor="b"/>
          <a:lstStyle>
            <a:lvl1pPr marL="4464" marR="41274" algn="r" defTabSz="647680">
              <a:defRPr sz="38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788" name="Shape 1788"/>
          <p:cNvSpPr>
            <a:spLocks noGrp="1"/>
          </p:cNvSpPr>
          <p:nvPr>
            <p:ph type="body" idx="1"/>
          </p:nvPr>
        </p:nvSpPr>
        <p:spPr>
          <a:xfrm>
            <a:off x="685800" y="1543050"/>
            <a:ext cx="7772400" cy="3600450"/>
          </a:xfrm>
          <a:prstGeom prst="rect">
            <a:avLst/>
          </a:prstGeom>
        </p:spPr>
        <p:txBody>
          <a:bodyPr/>
          <a:lstStyle>
            <a:lvl1pPr marL="384163" marR="41274" defTabSz="647680">
              <a:lnSpc>
                <a:spcPct val="100000"/>
              </a:lnSpc>
              <a:spcBef>
                <a:spcPts val="800"/>
              </a:spcBef>
              <a:buClr>
                <a:srgbClr val="FFD479"/>
              </a:buClr>
              <a:buFont typeface="Times New Roman"/>
              <a:buChar char="•"/>
              <a:defRPr sz="2600">
                <a:solidFill>
                  <a:srgbClr val="FFFED5"/>
                </a:solidFill>
                <a:uFill>
                  <a:solidFill>
                    <a:srgbClr val="FFFED5"/>
                  </a:solidFill>
                </a:uFill>
                <a:latin typeface="Times New Roman"/>
                <a:ea typeface="Times New Roman"/>
                <a:cs typeface="Times New Roman"/>
                <a:sym typeface="Times New Roman"/>
              </a:defRPr>
            </a:lvl1pPr>
            <a:lvl2pPr marL="733401" marR="41274" defTabSz="647680">
              <a:lnSpc>
                <a:spcPct val="100000"/>
              </a:lnSpc>
              <a:buClr>
                <a:srgbClr val="FFD479"/>
              </a:buClr>
              <a:buSzPct val="100000"/>
              <a:buFont typeface="Times New Roman"/>
              <a:buChar char="–"/>
              <a:defRPr sz="2200">
                <a:solidFill>
                  <a:srgbClr val="FFFED5"/>
                </a:solidFill>
                <a:uFill>
                  <a:solidFill>
                    <a:srgbClr val="FFFED5"/>
                  </a:solidFill>
                </a:uFill>
                <a:latin typeface="Times New Roman"/>
                <a:ea typeface="Times New Roman"/>
                <a:cs typeface="Times New Roman"/>
                <a:sym typeface="Times New Roman"/>
              </a:defRPr>
            </a:lvl2pPr>
            <a:lvl3pPr marL="1133439" marR="41274" defTabSz="647680">
              <a:lnSpc>
                <a:spcPct val="100000"/>
              </a:lnSpc>
              <a:spcBef>
                <a:spcPts val="600"/>
              </a:spcBef>
              <a:buClr>
                <a:srgbClr val="FFD479"/>
              </a:buClr>
              <a:buSzPct val="100000"/>
              <a:buFont typeface="Times New Roman"/>
              <a:buChar char="•"/>
              <a:defRPr sz="1800">
                <a:solidFill>
                  <a:srgbClr val="FFFED5"/>
                </a:solidFill>
                <a:uFill>
                  <a:solidFill>
                    <a:srgbClr val="FFFED5"/>
                  </a:solidFill>
                </a:uFill>
                <a:latin typeface="Times New Roman"/>
                <a:ea typeface="Times New Roman"/>
                <a:cs typeface="Times New Roman"/>
                <a:sym typeface="Times New Roman"/>
              </a:defRPr>
            </a:lvl3pPr>
            <a:lvl4pPr marL="1590623" marR="41274" defTabSz="647680">
              <a:lnSpc>
                <a:spcPct val="100000"/>
              </a:lnSpc>
              <a:spcBef>
                <a:spcPts val="500"/>
              </a:spcBef>
              <a:buClr>
                <a:srgbClr val="FFD479"/>
              </a:buClr>
              <a:buFont typeface="Times New Roman"/>
              <a:defRPr sz="1400">
                <a:solidFill>
                  <a:srgbClr val="FFFED5"/>
                </a:solidFill>
                <a:uFill>
                  <a:solidFill>
                    <a:srgbClr val="FFFED5"/>
                  </a:solidFill>
                </a:uFill>
                <a:latin typeface="Times New Roman"/>
                <a:ea typeface="Times New Roman"/>
                <a:cs typeface="Times New Roman"/>
                <a:sym typeface="Times New Roman"/>
              </a:defRPr>
            </a:lvl4pPr>
            <a:lvl5pPr marL="2047809" marR="41274" defTabSz="647680">
              <a:lnSpc>
                <a:spcPct val="100000"/>
              </a:lnSpc>
              <a:spcBef>
                <a:spcPts val="500"/>
              </a:spcBef>
              <a:buClr>
                <a:srgbClr val="FFD479"/>
              </a:buClr>
              <a:buFont typeface="Times New Roman"/>
              <a:buChar char="•"/>
              <a:defRPr sz="14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789" name="Shape 1789"/>
          <p:cNvSpPr>
            <a:spLocks noGrp="1"/>
          </p:cNvSpPr>
          <p:nvPr>
            <p:ph type="sldNum" sz="quarter" idx="2"/>
          </p:nvPr>
        </p:nvSpPr>
        <p:spPr>
          <a:xfrm>
            <a:off x="7383021" y="4799119"/>
            <a:ext cx="243656" cy="241092"/>
          </a:xfrm>
          <a:prstGeom prst="rect">
            <a:avLst/>
          </a:prstGeom>
        </p:spPr>
        <p:txBody>
          <a:bodyPr anchor="ctr"/>
          <a:lstStyle>
            <a:lvl1pPr defTabSz="406387">
              <a:defRPr sz="900">
                <a:solidFill>
                  <a:srgbClr val="FFFED5"/>
                </a:solidFill>
                <a:uFill>
                  <a:solidFill>
                    <a:srgbClr val="FFFED5"/>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211583570"/>
      </p:ext>
    </p:extLst>
  </p:cSld>
  <p:clrMapOvr>
    <a:masterClrMapping/>
  </p:clrMapOvr>
  <p:transition xmlns:p14="http://schemas.microsoft.com/office/powerpoint/2010/mai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tx">
  <p:cSld name="3_Default - Title and Content">
    <p:bg>
      <p:bgPr>
        <a:solidFill>
          <a:srgbClr val="FFFFFF"/>
        </a:solidFill>
        <a:effectLst/>
      </p:bgPr>
    </p:bg>
    <p:spTree>
      <p:nvGrpSpPr>
        <p:cNvPr id="1" name=""/>
        <p:cNvGrpSpPr/>
        <p:nvPr/>
      </p:nvGrpSpPr>
      <p:grpSpPr>
        <a:xfrm>
          <a:off x="0" y="0"/>
          <a:ext cx="0" cy="0"/>
          <a:chOff x="0" y="0"/>
          <a:chExt cx="0" cy="0"/>
        </a:xfrm>
      </p:grpSpPr>
      <p:sp>
        <p:nvSpPr>
          <p:cNvPr id="1796" name="Shape 1796"/>
          <p:cNvSpPr>
            <a:spLocks noGrp="1"/>
          </p:cNvSpPr>
          <p:nvPr>
            <p:ph type="title"/>
          </p:nvPr>
        </p:nvSpPr>
        <p:spPr>
          <a:xfrm>
            <a:off x="0" y="70330"/>
            <a:ext cx="9144000" cy="1128491"/>
          </a:xfrm>
          <a:prstGeom prst="rect">
            <a:avLst/>
          </a:prstGeom>
        </p:spPr>
        <p:txBody>
          <a:bodyPr lIns="38100" tIns="38100" rIns="38100" bIns="38100"/>
          <a:lstStyle>
            <a:lvl1pPr marL="0" marR="0" algn="ctr" defTabSz="647680">
              <a:defRPr sz="4000">
                <a:solidFill>
                  <a:srgbClr val="000000"/>
                </a:solidFill>
                <a:uFill>
                  <a:solidFill>
                    <a:srgbClr val="000000"/>
                  </a:solidFill>
                </a:uFill>
                <a:latin typeface="Arial"/>
                <a:ea typeface="Arial"/>
                <a:cs typeface="Arial"/>
                <a:sym typeface="Arial"/>
              </a:defRPr>
            </a:lvl1pPr>
          </a:lstStyle>
          <a:p>
            <a:r>
              <a:t>Texte du titre</a:t>
            </a:r>
          </a:p>
        </p:txBody>
      </p:sp>
      <p:sp>
        <p:nvSpPr>
          <p:cNvPr id="1797" name="Shape 1797"/>
          <p:cNvSpPr>
            <a:spLocks noGrp="1"/>
          </p:cNvSpPr>
          <p:nvPr>
            <p:ph type="body" idx="1"/>
          </p:nvPr>
        </p:nvSpPr>
        <p:spPr>
          <a:xfrm>
            <a:off x="457200" y="1200150"/>
            <a:ext cx="8229600" cy="3943350"/>
          </a:xfrm>
          <a:prstGeom prst="rect">
            <a:avLst/>
          </a:prstGeom>
        </p:spPr>
        <p:txBody>
          <a:bodyPr lIns="38100" tIns="38100" rIns="38100" bIns="38100"/>
          <a:lstStyle>
            <a:lvl1pPr marL="342889" marR="0" defTabSz="647680">
              <a:lnSpc>
                <a:spcPct val="100000"/>
              </a:lnSpc>
              <a:spcBef>
                <a:spcPts val="800"/>
              </a:spcBef>
              <a:buClr>
                <a:srgbClr val="000000"/>
              </a:buClr>
              <a:buFont typeface="Arial"/>
              <a:buChar char="•"/>
              <a:defRPr>
                <a:solidFill>
                  <a:srgbClr val="000000"/>
                </a:solidFill>
                <a:uFill>
                  <a:solidFill>
                    <a:srgbClr val="000000"/>
                  </a:solidFill>
                </a:uFill>
                <a:latin typeface="Arial"/>
                <a:ea typeface="Arial"/>
                <a:cs typeface="Arial"/>
                <a:sym typeface="Arial"/>
              </a:defRPr>
            </a:lvl1pPr>
            <a:lvl2pPr marL="704828" marR="0" defTabSz="647680">
              <a:lnSpc>
                <a:spcPct val="100000"/>
              </a:lnSpc>
              <a:spcBef>
                <a:spcPts val="700"/>
              </a:spcBef>
              <a:buClr>
                <a:srgbClr val="000000"/>
              </a:buClr>
              <a:buSzPct val="100000"/>
              <a:buFont typeface="Arial"/>
              <a:buChar char="–"/>
              <a:defRPr sz="2400">
                <a:solidFill>
                  <a:srgbClr val="000000"/>
                </a:solidFill>
                <a:uFill>
                  <a:solidFill>
                    <a:srgbClr val="000000"/>
                  </a:solidFill>
                </a:uFill>
                <a:latin typeface="Arial"/>
                <a:ea typeface="Arial"/>
                <a:cs typeface="Arial"/>
                <a:sym typeface="Arial"/>
              </a:defRPr>
            </a:lvl2pPr>
            <a:lvl3pPr marL="1104864" marR="0" defTabSz="647680">
              <a:lnSpc>
                <a:spcPct val="100000"/>
              </a:lnSpc>
              <a:spcBef>
                <a:spcPts val="600"/>
              </a:spcBef>
              <a:buClr>
                <a:srgbClr val="000000"/>
              </a:buClr>
              <a:buSzPct val="100000"/>
              <a:buFont typeface="Arial"/>
              <a:buChar char="•"/>
              <a:defRPr sz="2000">
                <a:solidFill>
                  <a:srgbClr val="000000"/>
                </a:solidFill>
                <a:uFill>
                  <a:solidFill>
                    <a:srgbClr val="000000"/>
                  </a:solidFill>
                </a:uFill>
                <a:latin typeface="Arial"/>
                <a:ea typeface="Arial"/>
                <a:cs typeface="Arial"/>
                <a:sym typeface="Arial"/>
              </a:defRPr>
            </a:lvl3pPr>
            <a:lvl4pPr marL="1562051" marR="0" defTabSz="647680">
              <a:lnSpc>
                <a:spcPct val="100000"/>
              </a:lnSpc>
              <a:spcBef>
                <a:spcPts val="500"/>
              </a:spcBef>
              <a:buClr>
                <a:srgbClr val="000000"/>
              </a:buClr>
              <a:buFont typeface="Arial"/>
              <a:defRPr sz="1600">
                <a:solidFill>
                  <a:srgbClr val="000000"/>
                </a:solidFill>
                <a:uFill>
                  <a:solidFill>
                    <a:srgbClr val="000000"/>
                  </a:solidFill>
                </a:uFill>
                <a:latin typeface="Arial"/>
                <a:ea typeface="Arial"/>
                <a:cs typeface="Arial"/>
                <a:sym typeface="Arial"/>
              </a:defRPr>
            </a:lvl4pPr>
            <a:lvl5pPr marL="2019236" marR="0" defTabSz="647680">
              <a:lnSpc>
                <a:spcPct val="100000"/>
              </a:lnSpc>
              <a:spcBef>
                <a:spcPts val="500"/>
              </a:spcBef>
              <a:buClr>
                <a:srgbClr val="000000"/>
              </a:buClr>
              <a:buFont typeface="Arial"/>
              <a:defRPr sz="1600">
                <a:solidFill>
                  <a:srgbClr val="000000"/>
                </a:solidFill>
                <a:uFill>
                  <a:solidFill>
                    <a:srgbClr val="000000"/>
                  </a:solidFill>
                </a:u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798" name="Shape 1798"/>
          <p:cNvSpPr>
            <a:spLocks noGrp="1"/>
          </p:cNvSpPr>
          <p:nvPr>
            <p:ph type="sldNum" sz="quarter" idx="2"/>
          </p:nvPr>
        </p:nvSpPr>
        <p:spPr>
          <a:xfrm>
            <a:off x="4458073" y="4895866"/>
            <a:ext cx="230832" cy="225703"/>
          </a:xfrm>
          <a:prstGeom prst="rect">
            <a:avLst/>
          </a:prstGeom>
        </p:spPr>
        <p:txBody>
          <a:bodyPr/>
          <a:lstStyle>
            <a:lvl1pPr defTabSz="406387">
              <a:defRPr sz="800">
                <a:solidFill>
                  <a:srgbClr val="000000"/>
                </a:solidFill>
                <a:uFill>
                  <a:solidFill>
                    <a:srgbClr val="000000"/>
                  </a:solidFill>
                </a:uFill>
                <a:latin typeface="Gill Sans"/>
                <a:ea typeface="Gill Sans"/>
                <a:cs typeface="Gill Sans"/>
                <a:sym typeface="Gill Sans"/>
              </a:defRPr>
            </a:lvl1pPr>
          </a:lstStyle>
          <a:p>
            <a:fld id="{86CB4B4D-7CA3-9044-876B-883B54F8677D}" type="slidenum">
              <a:rPr/>
              <a:pPr/>
              <a:t>‹#›</a:t>
            </a:fld>
            <a:endParaRPr/>
          </a:p>
        </p:txBody>
      </p:sp>
    </p:spTree>
    <p:extLst>
      <p:ext uri="{BB962C8B-B14F-4D97-AF65-F5344CB8AC3E}">
        <p14:creationId xmlns:p14="http://schemas.microsoft.com/office/powerpoint/2010/main" val="606450865"/>
      </p:ext>
    </p:extLst>
  </p:cSld>
  <p:clrMapOvr>
    <a:masterClrMapping/>
  </p:clrMapOvr>
  <p:transition xmlns:p14="http://schemas.microsoft.com/office/powerpoint/2010/mai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3_Titre et puces - Gauche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05" name="Shape 1805"/>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4000" b="0">
                <a:solidFill>
                  <a:srgbClr val="FFFFFF"/>
                </a:solidFill>
                <a:uFill>
                  <a:solidFill>
                    <a:srgbClr val="FFFFFF"/>
                  </a:solidFill>
                </a:uFill>
                <a:latin typeface="Monaco"/>
                <a:ea typeface="Monaco"/>
                <a:cs typeface="Monaco"/>
                <a:sym typeface="Monaco"/>
              </a:defRPr>
            </a:lvl1pPr>
          </a:lstStyle>
          <a:p>
            <a:r>
              <a:t>Texte du titre</a:t>
            </a:r>
          </a:p>
        </p:txBody>
      </p:sp>
      <p:sp>
        <p:nvSpPr>
          <p:cNvPr id="1806" name="Shape 1806"/>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200">
                <a:latin typeface="Monaco"/>
                <a:ea typeface="Monaco"/>
                <a:cs typeface="Monaco"/>
                <a:sym typeface="Monaco"/>
              </a:defRPr>
            </a:lvl1pPr>
            <a:lvl2pPr marL="1088989" marR="0" indent="-377813">
              <a:lnSpc>
                <a:spcPct val="100000"/>
              </a:lnSpc>
              <a:spcBef>
                <a:spcPts val="2500"/>
              </a:spcBef>
              <a:buClrTx/>
              <a:buSzPct val="139000"/>
              <a:buFontTx/>
              <a:buChar char="•"/>
              <a:defRPr sz="1200">
                <a:latin typeface="Monaco"/>
                <a:ea typeface="Monaco"/>
                <a:cs typeface="Monaco"/>
                <a:sym typeface="Monaco"/>
              </a:defRPr>
            </a:lvl2pPr>
            <a:lvl3pPr marL="1546177" marR="0" indent="-377813">
              <a:lnSpc>
                <a:spcPct val="100000"/>
              </a:lnSpc>
              <a:spcBef>
                <a:spcPts val="2500"/>
              </a:spcBef>
              <a:buClrTx/>
              <a:buSzPct val="139000"/>
              <a:buFontTx/>
              <a:buChar char="•"/>
              <a:defRPr sz="1200">
                <a:latin typeface="Monaco"/>
                <a:ea typeface="Monaco"/>
                <a:cs typeface="Monaco"/>
                <a:sym typeface="Monaco"/>
              </a:defRPr>
            </a:lvl3pPr>
            <a:lvl4pPr marL="2003361" marR="0" indent="-377813">
              <a:lnSpc>
                <a:spcPct val="100000"/>
              </a:lnSpc>
              <a:spcBef>
                <a:spcPts val="2500"/>
              </a:spcBef>
              <a:buSzPct val="139000"/>
              <a:buChar char="•"/>
              <a:defRPr sz="1200">
                <a:latin typeface="Monaco"/>
                <a:ea typeface="Monaco"/>
                <a:cs typeface="Monaco"/>
                <a:sym typeface="Monaco"/>
              </a:defRPr>
            </a:lvl4pPr>
            <a:lvl5pPr marL="2460546" marR="0" indent="-377813">
              <a:lnSpc>
                <a:spcPct val="100000"/>
              </a:lnSpc>
              <a:spcBef>
                <a:spcPts val="2500"/>
              </a:spcBef>
              <a:buSzPct val="139000"/>
              <a:buChar char="•"/>
              <a:defRPr sz="12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807" name="Shape 1807"/>
          <p:cNvSpPr>
            <a:spLocks noGrp="1"/>
          </p:cNvSpPr>
          <p:nvPr>
            <p:ph type="sldNum" sz="quarter" idx="2"/>
          </p:nvPr>
        </p:nvSpPr>
        <p:spPr>
          <a:xfrm>
            <a:off x="4321443" y="4791089"/>
            <a:ext cx="501139" cy="379591"/>
          </a:xfrm>
          <a:prstGeom prst="rect">
            <a:avLst/>
          </a:prstGeom>
        </p:spPr>
        <p:txBody>
          <a:bodyPr/>
          <a:lstStyle>
            <a:lvl1pPr>
              <a:defRPr sz="1800">
                <a:solidFill>
                  <a:srgbClr val="000000"/>
                </a:solidFill>
                <a:uFill>
                  <a:solidFill>
                    <a:srgbClr val="000000"/>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2128927854"/>
      </p:ext>
    </p:extLst>
  </p:cSld>
  <p:clrMapOvr>
    <a:masterClrMapping/>
  </p:clrMapOvr>
  <p:transition xmlns:p14="http://schemas.microsoft.com/office/powerpoint/2010/mai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tx">
  <p:cSld name="4_Titre et puces - Gauche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14" name="Shape 1814"/>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3800" b="0">
                <a:solidFill>
                  <a:srgbClr val="FFFFFF"/>
                </a:solidFill>
                <a:uFill>
                  <a:solidFill>
                    <a:srgbClr val="FFFFFF"/>
                  </a:solidFill>
                </a:uFill>
                <a:latin typeface="Monaco"/>
                <a:ea typeface="Monaco"/>
                <a:cs typeface="Monaco"/>
                <a:sym typeface="Monaco"/>
              </a:defRPr>
            </a:lvl1pPr>
          </a:lstStyle>
          <a:p>
            <a:r>
              <a:t>Texte du titre</a:t>
            </a:r>
          </a:p>
        </p:txBody>
      </p:sp>
      <p:sp>
        <p:nvSpPr>
          <p:cNvPr id="1815" name="Shape 1815"/>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100">
                <a:latin typeface="Monaco"/>
                <a:ea typeface="Monaco"/>
                <a:cs typeface="Monaco"/>
                <a:sym typeface="Monaco"/>
              </a:defRPr>
            </a:lvl1pPr>
            <a:lvl2pPr marL="1088989" marR="0" indent="-377813">
              <a:lnSpc>
                <a:spcPct val="100000"/>
              </a:lnSpc>
              <a:spcBef>
                <a:spcPts val="2500"/>
              </a:spcBef>
              <a:buClrTx/>
              <a:buSzPct val="139000"/>
              <a:buFontTx/>
              <a:buChar char="•"/>
              <a:defRPr sz="1100">
                <a:latin typeface="Monaco"/>
                <a:ea typeface="Monaco"/>
                <a:cs typeface="Monaco"/>
                <a:sym typeface="Monaco"/>
              </a:defRPr>
            </a:lvl2pPr>
            <a:lvl3pPr marL="1546177" marR="0" indent="-377813">
              <a:lnSpc>
                <a:spcPct val="100000"/>
              </a:lnSpc>
              <a:spcBef>
                <a:spcPts val="2500"/>
              </a:spcBef>
              <a:buClrTx/>
              <a:buSzPct val="139000"/>
              <a:buFontTx/>
              <a:buChar char="•"/>
              <a:defRPr sz="1100">
                <a:latin typeface="Monaco"/>
                <a:ea typeface="Monaco"/>
                <a:cs typeface="Monaco"/>
                <a:sym typeface="Monaco"/>
              </a:defRPr>
            </a:lvl3pPr>
            <a:lvl4pPr marL="2003361" marR="0" indent="-377813">
              <a:lnSpc>
                <a:spcPct val="100000"/>
              </a:lnSpc>
              <a:spcBef>
                <a:spcPts val="2500"/>
              </a:spcBef>
              <a:buSzPct val="139000"/>
              <a:buChar char="•"/>
              <a:defRPr sz="1100">
                <a:latin typeface="Monaco"/>
                <a:ea typeface="Monaco"/>
                <a:cs typeface="Monaco"/>
                <a:sym typeface="Monaco"/>
              </a:defRPr>
            </a:lvl4pPr>
            <a:lvl5pPr marL="2460546" marR="0" indent="-377813">
              <a:lnSpc>
                <a:spcPct val="100000"/>
              </a:lnSpc>
              <a:spcBef>
                <a:spcPts val="2500"/>
              </a:spcBef>
              <a:buSzPct val="139000"/>
              <a:buChar char="•"/>
              <a:defRPr sz="11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816" name="Shape 1816"/>
          <p:cNvSpPr>
            <a:spLocks noGrp="1"/>
          </p:cNvSpPr>
          <p:nvPr>
            <p:ph type="sldNum" sz="quarter" idx="2"/>
          </p:nvPr>
        </p:nvSpPr>
        <p:spPr>
          <a:xfrm>
            <a:off x="4343573" y="4791085"/>
            <a:ext cx="456856" cy="348813"/>
          </a:xfrm>
          <a:prstGeom prst="rect">
            <a:avLst/>
          </a:prstGeom>
        </p:spPr>
        <p:txBody>
          <a:bodyPr/>
          <a:lstStyle>
            <a:lvl1pPr>
              <a:defRPr sz="1600">
                <a:solidFill>
                  <a:srgbClr val="000000"/>
                </a:solidFill>
                <a:uFill>
                  <a:solidFill>
                    <a:srgbClr val="000000"/>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157399975"/>
      </p:ext>
    </p:extLst>
  </p:cSld>
  <p:clrMapOvr>
    <a:masterClrMapping/>
  </p:clrMapOvr>
  <p:transition xmlns:p14="http://schemas.microsoft.com/office/powerpoint/2010/mai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tx">
  <p:cSld name="3_Titre et puces - Gauche copie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23" name="Shape 1823"/>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3800" b="0">
                <a:solidFill>
                  <a:srgbClr val="FFFFFF"/>
                </a:solidFill>
                <a:uFill>
                  <a:solidFill>
                    <a:srgbClr val="FFFFFF"/>
                  </a:solidFill>
                </a:uFill>
                <a:latin typeface="Monaco"/>
                <a:ea typeface="Monaco"/>
                <a:cs typeface="Monaco"/>
                <a:sym typeface="Monaco"/>
              </a:defRPr>
            </a:lvl1pPr>
          </a:lstStyle>
          <a:p>
            <a:r>
              <a:t>Texte du titre</a:t>
            </a:r>
          </a:p>
        </p:txBody>
      </p:sp>
      <p:sp>
        <p:nvSpPr>
          <p:cNvPr id="1824" name="Shape 1824"/>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100">
                <a:latin typeface="Monaco"/>
                <a:ea typeface="Monaco"/>
                <a:cs typeface="Monaco"/>
                <a:sym typeface="Monaco"/>
              </a:defRPr>
            </a:lvl1pPr>
            <a:lvl2pPr marL="1088989" marR="0" indent="-377813">
              <a:lnSpc>
                <a:spcPct val="100000"/>
              </a:lnSpc>
              <a:spcBef>
                <a:spcPts val="2500"/>
              </a:spcBef>
              <a:buClrTx/>
              <a:buSzPct val="139000"/>
              <a:buFontTx/>
              <a:buChar char="•"/>
              <a:defRPr sz="1100">
                <a:latin typeface="Monaco"/>
                <a:ea typeface="Monaco"/>
                <a:cs typeface="Monaco"/>
                <a:sym typeface="Monaco"/>
              </a:defRPr>
            </a:lvl2pPr>
            <a:lvl3pPr marL="1546177" marR="0" indent="-377813">
              <a:lnSpc>
                <a:spcPct val="100000"/>
              </a:lnSpc>
              <a:spcBef>
                <a:spcPts val="2500"/>
              </a:spcBef>
              <a:buClrTx/>
              <a:buSzPct val="139000"/>
              <a:buFontTx/>
              <a:buChar char="•"/>
              <a:defRPr sz="1100">
                <a:latin typeface="Monaco"/>
                <a:ea typeface="Monaco"/>
                <a:cs typeface="Monaco"/>
                <a:sym typeface="Monaco"/>
              </a:defRPr>
            </a:lvl3pPr>
            <a:lvl4pPr marL="2003361" marR="0" indent="-377813">
              <a:lnSpc>
                <a:spcPct val="100000"/>
              </a:lnSpc>
              <a:spcBef>
                <a:spcPts val="2500"/>
              </a:spcBef>
              <a:buSzPct val="139000"/>
              <a:buChar char="•"/>
              <a:defRPr sz="1100">
                <a:latin typeface="Monaco"/>
                <a:ea typeface="Monaco"/>
                <a:cs typeface="Monaco"/>
                <a:sym typeface="Monaco"/>
              </a:defRPr>
            </a:lvl4pPr>
            <a:lvl5pPr marL="2460546" marR="0" indent="-377813">
              <a:lnSpc>
                <a:spcPct val="100000"/>
              </a:lnSpc>
              <a:spcBef>
                <a:spcPts val="2500"/>
              </a:spcBef>
              <a:buSzPct val="139000"/>
              <a:buChar char="•"/>
              <a:defRPr sz="11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825" name="Shape 1825"/>
          <p:cNvSpPr>
            <a:spLocks noGrp="1"/>
          </p:cNvSpPr>
          <p:nvPr>
            <p:ph type="sldNum" sz="quarter" idx="2"/>
          </p:nvPr>
        </p:nvSpPr>
        <p:spPr>
          <a:xfrm>
            <a:off x="4343573" y="4791085"/>
            <a:ext cx="456856" cy="348813"/>
          </a:xfrm>
          <a:prstGeom prst="rect">
            <a:avLst/>
          </a:prstGeom>
        </p:spPr>
        <p:txBody>
          <a:bodyPr/>
          <a:lstStyle>
            <a:lvl1pPr>
              <a:defRPr sz="1600">
                <a:solidFill>
                  <a:srgbClr val="000000"/>
                </a:solidFill>
                <a:uFill>
                  <a:solidFill>
                    <a:srgbClr val="000000"/>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1373603230"/>
      </p:ext>
    </p:extLst>
  </p:cSld>
  <p:clrMapOvr>
    <a:masterClrMapping/>
  </p:clrMapOvr>
  <p:transition xmlns:p14="http://schemas.microsoft.com/office/powerpoint/2010/mai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tx">
  <p:cSld name="3_Titre et puces - Gauche copi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32" name="Shape 1832"/>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3800" b="0">
                <a:solidFill>
                  <a:srgbClr val="FFFFFF"/>
                </a:solidFill>
                <a:uFill>
                  <a:solidFill>
                    <a:srgbClr val="FFFFFF"/>
                  </a:solidFill>
                </a:uFill>
                <a:latin typeface="Monaco"/>
                <a:ea typeface="Monaco"/>
                <a:cs typeface="Monaco"/>
                <a:sym typeface="Monaco"/>
              </a:defRPr>
            </a:lvl1pPr>
          </a:lstStyle>
          <a:p>
            <a:r>
              <a:t>Texte du titre</a:t>
            </a:r>
          </a:p>
        </p:txBody>
      </p:sp>
      <p:sp>
        <p:nvSpPr>
          <p:cNvPr id="1833" name="Shape 1833"/>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100">
                <a:latin typeface="Monaco"/>
                <a:ea typeface="Monaco"/>
                <a:cs typeface="Monaco"/>
                <a:sym typeface="Monaco"/>
              </a:defRPr>
            </a:lvl1pPr>
            <a:lvl2pPr marL="1088989" marR="0" indent="-377813">
              <a:lnSpc>
                <a:spcPct val="100000"/>
              </a:lnSpc>
              <a:spcBef>
                <a:spcPts val="2500"/>
              </a:spcBef>
              <a:buClrTx/>
              <a:buSzPct val="139000"/>
              <a:buFontTx/>
              <a:buChar char="•"/>
              <a:defRPr sz="1100">
                <a:latin typeface="Monaco"/>
                <a:ea typeface="Monaco"/>
                <a:cs typeface="Monaco"/>
                <a:sym typeface="Monaco"/>
              </a:defRPr>
            </a:lvl2pPr>
            <a:lvl3pPr marL="1546177" marR="0" indent="-377813">
              <a:lnSpc>
                <a:spcPct val="100000"/>
              </a:lnSpc>
              <a:spcBef>
                <a:spcPts val="2500"/>
              </a:spcBef>
              <a:buClrTx/>
              <a:buSzPct val="139000"/>
              <a:buFontTx/>
              <a:buChar char="•"/>
              <a:defRPr sz="1100">
                <a:latin typeface="Monaco"/>
                <a:ea typeface="Monaco"/>
                <a:cs typeface="Monaco"/>
                <a:sym typeface="Monaco"/>
              </a:defRPr>
            </a:lvl3pPr>
            <a:lvl4pPr marL="2003361" marR="0" indent="-377813">
              <a:lnSpc>
                <a:spcPct val="100000"/>
              </a:lnSpc>
              <a:spcBef>
                <a:spcPts val="2500"/>
              </a:spcBef>
              <a:buSzPct val="139000"/>
              <a:buChar char="•"/>
              <a:defRPr sz="1100">
                <a:latin typeface="Monaco"/>
                <a:ea typeface="Monaco"/>
                <a:cs typeface="Monaco"/>
                <a:sym typeface="Monaco"/>
              </a:defRPr>
            </a:lvl4pPr>
            <a:lvl5pPr marL="2460546" marR="0" indent="-377813">
              <a:lnSpc>
                <a:spcPct val="100000"/>
              </a:lnSpc>
              <a:spcBef>
                <a:spcPts val="2500"/>
              </a:spcBef>
              <a:buSzPct val="139000"/>
              <a:buChar char="•"/>
              <a:defRPr sz="11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834" name="Shape 1834"/>
          <p:cNvSpPr>
            <a:spLocks noGrp="1"/>
          </p:cNvSpPr>
          <p:nvPr>
            <p:ph type="sldNum" sz="quarter" idx="2"/>
          </p:nvPr>
        </p:nvSpPr>
        <p:spPr>
          <a:xfrm>
            <a:off x="4343573" y="4791085"/>
            <a:ext cx="456856" cy="348813"/>
          </a:xfrm>
          <a:prstGeom prst="rect">
            <a:avLst/>
          </a:prstGeom>
        </p:spPr>
        <p:txBody>
          <a:bodyPr/>
          <a:lstStyle>
            <a:lvl1pPr>
              <a:defRPr sz="1600">
                <a:solidFill>
                  <a:srgbClr val="000000"/>
                </a:solidFill>
                <a:uFill>
                  <a:solidFill>
                    <a:srgbClr val="000000"/>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2344709389"/>
      </p:ext>
    </p:extLst>
  </p:cSld>
  <p:clrMapOvr>
    <a:masterClrMapping/>
  </p:clrMapOvr>
  <p:transition xmlns:p14="http://schemas.microsoft.com/office/powerpoint/2010/mai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tx">
  <p:cSld name="3_Titre et puces - Gauche copi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41" name="Shape 1841"/>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3800" b="0">
                <a:solidFill>
                  <a:srgbClr val="FFFFFF"/>
                </a:solidFill>
                <a:uFill>
                  <a:solidFill>
                    <a:srgbClr val="FFFFFF"/>
                  </a:solidFill>
                </a:uFill>
                <a:latin typeface="Monaco"/>
                <a:ea typeface="Monaco"/>
                <a:cs typeface="Monaco"/>
                <a:sym typeface="Monaco"/>
              </a:defRPr>
            </a:lvl1pPr>
          </a:lstStyle>
          <a:p>
            <a:r>
              <a:t>Texte du titre</a:t>
            </a:r>
          </a:p>
        </p:txBody>
      </p:sp>
      <p:sp>
        <p:nvSpPr>
          <p:cNvPr id="1842" name="Shape 1842"/>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100">
                <a:latin typeface="Monaco"/>
                <a:ea typeface="Monaco"/>
                <a:cs typeface="Monaco"/>
                <a:sym typeface="Monaco"/>
              </a:defRPr>
            </a:lvl1pPr>
            <a:lvl2pPr marL="1088989" marR="0" indent="-377813">
              <a:lnSpc>
                <a:spcPct val="100000"/>
              </a:lnSpc>
              <a:spcBef>
                <a:spcPts val="2500"/>
              </a:spcBef>
              <a:buClrTx/>
              <a:buSzPct val="139000"/>
              <a:buFontTx/>
              <a:buChar char="•"/>
              <a:defRPr sz="1100">
                <a:latin typeface="Monaco"/>
                <a:ea typeface="Monaco"/>
                <a:cs typeface="Monaco"/>
                <a:sym typeface="Monaco"/>
              </a:defRPr>
            </a:lvl2pPr>
            <a:lvl3pPr marL="1546177" marR="0" indent="-377813">
              <a:lnSpc>
                <a:spcPct val="100000"/>
              </a:lnSpc>
              <a:spcBef>
                <a:spcPts val="2500"/>
              </a:spcBef>
              <a:buClrTx/>
              <a:buSzPct val="139000"/>
              <a:buFontTx/>
              <a:buChar char="•"/>
              <a:defRPr sz="1100">
                <a:latin typeface="Monaco"/>
                <a:ea typeface="Monaco"/>
                <a:cs typeface="Monaco"/>
                <a:sym typeface="Monaco"/>
              </a:defRPr>
            </a:lvl3pPr>
            <a:lvl4pPr marL="2003361" marR="0" indent="-377813">
              <a:lnSpc>
                <a:spcPct val="100000"/>
              </a:lnSpc>
              <a:spcBef>
                <a:spcPts val="2500"/>
              </a:spcBef>
              <a:buSzPct val="139000"/>
              <a:buChar char="•"/>
              <a:defRPr sz="1100">
                <a:latin typeface="Monaco"/>
                <a:ea typeface="Monaco"/>
                <a:cs typeface="Monaco"/>
                <a:sym typeface="Monaco"/>
              </a:defRPr>
            </a:lvl4pPr>
            <a:lvl5pPr marL="2460546" marR="0" indent="-377813">
              <a:lnSpc>
                <a:spcPct val="100000"/>
              </a:lnSpc>
              <a:spcBef>
                <a:spcPts val="2500"/>
              </a:spcBef>
              <a:buSzPct val="139000"/>
              <a:buChar char="•"/>
              <a:defRPr sz="11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843" name="Shape 1843"/>
          <p:cNvSpPr>
            <a:spLocks noGrp="1"/>
          </p:cNvSpPr>
          <p:nvPr>
            <p:ph type="sldNum" sz="quarter" idx="2"/>
          </p:nvPr>
        </p:nvSpPr>
        <p:spPr>
          <a:xfrm>
            <a:off x="4343573" y="4791085"/>
            <a:ext cx="456856" cy="348813"/>
          </a:xfrm>
          <a:prstGeom prst="rect">
            <a:avLst/>
          </a:prstGeom>
        </p:spPr>
        <p:txBody>
          <a:bodyPr/>
          <a:lstStyle>
            <a:lvl1pPr>
              <a:defRPr sz="1600">
                <a:solidFill>
                  <a:srgbClr val="000000"/>
                </a:solidFill>
                <a:uFill>
                  <a:solidFill>
                    <a:srgbClr val="000000"/>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714645674"/>
      </p:ext>
    </p:extLst>
  </p:cSld>
  <p:clrMapOvr>
    <a:masterClrMapping/>
  </p:clrMapOvr>
  <p:transition xmlns:p14="http://schemas.microsoft.com/office/powerpoint/2010/mai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tx">
  <p:cSld name="3_Titre et puces - Gauche copie 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50" name="Shape 1850"/>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3800" b="0">
                <a:solidFill>
                  <a:srgbClr val="FFFFFF"/>
                </a:solidFill>
                <a:uFill>
                  <a:solidFill>
                    <a:srgbClr val="FFFFFF"/>
                  </a:solidFill>
                </a:uFill>
                <a:latin typeface="Monaco"/>
                <a:ea typeface="Monaco"/>
                <a:cs typeface="Monaco"/>
                <a:sym typeface="Monaco"/>
              </a:defRPr>
            </a:lvl1pPr>
          </a:lstStyle>
          <a:p>
            <a:r>
              <a:t>Texte du titre</a:t>
            </a:r>
          </a:p>
        </p:txBody>
      </p:sp>
      <p:sp>
        <p:nvSpPr>
          <p:cNvPr id="1851" name="Shape 1851"/>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100">
                <a:latin typeface="Monaco"/>
                <a:ea typeface="Monaco"/>
                <a:cs typeface="Monaco"/>
                <a:sym typeface="Monaco"/>
              </a:defRPr>
            </a:lvl1pPr>
            <a:lvl2pPr marL="1088989" marR="0" indent="-377813">
              <a:lnSpc>
                <a:spcPct val="100000"/>
              </a:lnSpc>
              <a:spcBef>
                <a:spcPts val="2500"/>
              </a:spcBef>
              <a:buClrTx/>
              <a:buSzPct val="139000"/>
              <a:buFontTx/>
              <a:buChar char="•"/>
              <a:defRPr sz="1100">
                <a:latin typeface="Monaco"/>
                <a:ea typeface="Monaco"/>
                <a:cs typeface="Monaco"/>
                <a:sym typeface="Monaco"/>
              </a:defRPr>
            </a:lvl2pPr>
            <a:lvl3pPr marL="1546177" marR="0" indent="-377813">
              <a:lnSpc>
                <a:spcPct val="100000"/>
              </a:lnSpc>
              <a:spcBef>
                <a:spcPts val="2500"/>
              </a:spcBef>
              <a:buClrTx/>
              <a:buSzPct val="139000"/>
              <a:buFontTx/>
              <a:buChar char="•"/>
              <a:defRPr sz="1100">
                <a:latin typeface="Monaco"/>
                <a:ea typeface="Monaco"/>
                <a:cs typeface="Monaco"/>
                <a:sym typeface="Monaco"/>
              </a:defRPr>
            </a:lvl3pPr>
            <a:lvl4pPr marL="2003361" marR="0" indent="-377813">
              <a:lnSpc>
                <a:spcPct val="100000"/>
              </a:lnSpc>
              <a:spcBef>
                <a:spcPts val="2500"/>
              </a:spcBef>
              <a:buSzPct val="139000"/>
              <a:buChar char="•"/>
              <a:defRPr sz="1100">
                <a:latin typeface="Monaco"/>
                <a:ea typeface="Monaco"/>
                <a:cs typeface="Monaco"/>
                <a:sym typeface="Monaco"/>
              </a:defRPr>
            </a:lvl4pPr>
            <a:lvl5pPr marL="2460546" marR="0" indent="-377813">
              <a:lnSpc>
                <a:spcPct val="100000"/>
              </a:lnSpc>
              <a:spcBef>
                <a:spcPts val="2500"/>
              </a:spcBef>
              <a:buSzPct val="139000"/>
              <a:buChar char="•"/>
              <a:defRPr sz="11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852" name="Shape 1852"/>
          <p:cNvSpPr>
            <a:spLocks noGrp="1"/>
          </p:cNvSpPr>
          <p:nvPr>
            <p:ph type="sldNum" sz="quarter" idx="2"/>
          </p:nvPr>
        </p:nvSpPr>
        <p:spPr>
          <a:xfrm>
            <a:off x="4343573" y="4791085"/>
            <a:ext cx="456856" cy="348813"/>
          </a:xfrm>
          <a:prstGeom prst="rect">
            <a:avLst/>
          </a:prstGeom>
        </p:spPr>
        <p:txBody>
          <a:bodyPr/>
          <a:lstStyle>
            <a:lvl1pPr>
              <a:defRPr sz="1600">
                <a:solidFill>
                  <a:srgbClr val="000000"/>
                </a:solidFill>
                <a:uFill>
                  <a:solidFill>
                    <a:srgbClr val="000000"/>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4275564825"/>
      </p:ext>
    </p:extLst>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itre et puces - Gauch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Shape 119"/>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120" name="Shape 120"/>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21" name="Shape 121"/>
          <p:cNvSpPr>
            <a:spLocks noGrp="1"/>
          </p:cNvSpPr>
          <p:nvPr>
            <p:ph type="sldNum" sz="quarter" idx="2"/>
          </p:nvPr>
        </p:nvSpPr>
        <p:spPr>
          <a:xfrm>
            <a:off x="4325226" y="4905387"/>
            <a:ext cx="492510" cy="353943"/>
          </a:xfrm>
          <a:prstGeom prst="rect">
            <a:avLst/>
          </a:prstGeom>
        </p:spPr>
        <p:txBody>
          <a:bodyPr lIns="38100" tIns="38100" rIns="38100" bIns="38100"/>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264542040"/>
      </p:ext>
    </p:extLst>
  </p:cSld>
  <p:clrMapOvr>
    <a:masterClrMapping/>
  </p:clrMapOvr>
  <p:transition xmlns:p14="http://schemas.microsoft.com/office/powerpoint/2010/main" spd="med"/>
</p:sldLayout>
</file>

<file path=ppt/slideLayouts/slideLayout210.xml><?xml version="1.0" encoding="utf-8"?>
<p:sldLayout xmlns:a="http://schemas.openxmlformats.org/drawingml/2006/main" xmlns:r="http://schemas.openxmlformats.org/officeDocument/2006/relationships" xmlns:p="http://schemas.openxmlformats.org/presentationml/2006/main" type="tx">
  <p:cSld name="3_Titre et puces - Gauche copie 5">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59" name="Shape 1859"/>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3800" b="0">
                <a:solidFill>
                  <a:srgbClr val="FFFFFF"/>
                </a:solidFill>
                <a:uFill>
                  <a:solidFill>
                    <a:srgbClr val="FFFFFF"/>
                  </a:solidFill>
                </a:uFill>
                <a:latin typeface="Monaco"/>
                <a:ea typeface="Monaco"/>
                <a:cs typeface="Monaco"/>
                <a:sym typeface="Monaco"/>
              </a:defRPr>
            </a:lvl1pPr>
          </a:lstStyle>
          <a:p>
            <a:r>
              <a:t>Texte du titre</a:t>
            </a:r>
          </a:p>
        </p:txBody>
      </p:sp>
      <p:sp>
        <p:nvSpPr>
          <p:cNvPr id="1860" name="Shape 1860"/>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100">
                <a:latin typeface="Monaco"/>
                <a:ea typeface="Monaco"/>
                <a:cs typeface="Monaco"/>
                <a:sym typeface="Monaco"/>
              </a:defRPr>
            </a:lvl1pPr>
            <a:lvl2pPr marL="1088989" marR="0" indent="-377813">
              <a:lnSpc>
                <a:spcPct val="100000"/>
              </a:lnSpc>
              <a:spcBef>
                <a:spcPts val="2500"/>
              </a:spcBef>
              <a:buClrTx/>
              <a:buSzPct val="139000"/>
              <a:buFontTx/>
              <a:buChar char="•"/>
              <a:defRPr sz="1100">
                <a:latin typeface="Monaco"/>
                <a:ea typeface="Monaco"/>
                <a:cs typeface="Monaco"/>
                <a:sym typeface="Monaco"/>
              </a:defRPr>
            </a:lvl2pPr>
            <a:lvl3pPr marL="1546177" marR="0" indent="-377813">
              <a:lnSpc>
                <a:spcPct val="100000"/>
              </a:lnSpc>
              <a:spcBef>
                <a:spcPts val="2500"/>
              </a:spcBef>
              <a:buClrTx/>
              <a:buSzPct val="139000"/>
              <a:buFontTx/>
              <a:buChar char="•"/>
              <a:defRPr sz="1100">
                <a:latin typeface="Monaco"/>
                <a:ea typeface="Monaco"/>
                <a:cs typeface="Monaco"/>
                <a:sym typeface="Monaco"/>
              </a:defRPr>
            </a:lvl3pPr>
            <a:lvl4pPr marL="2003361" marR="0" indent="-377813">
              <a:lnSpc>
                <a:spcPct val="100000"/>
              </a:lnSpc>
              <a:spcBef>
                <a:spcPts val="2500"/>
              </a:spcBef>
              <a:buSzPct val="139000"/>
              <a:buChar char="•"/>
              <a:defRPr sz="1100">
                <a:latin typeface="Monaco"/>
                <a:ea typeface="Monaco"/>
                <a:cs typeface="Monaco"/>
                <a:sym typeface="Monaco"/>
              </a:defRPr>
            </a:lvl4pPr>
            <a:lvl5pPr marL="2460546" marR="0" indent="-377813">
              <a:lnSpc>
                <a:spcPct val="100000"/>
              </a:lnSpc>
              <a:spcBef>
                <a:spcPts val="2500"/>
              </a:spcBef>
              <a:buSzPct val="139000"/>
              <a:buChar char="•"/>
              <a:defRPr sz="11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861" name="Shape 1861"/>
          <p:cNvSpPr>
            <a:spLocks noGrp="1"/>
          </p:cNvSpPr>
          <p:nvPr>
            <p:ph type="sldNum" sz="quarter" idx="2"/>
          </p:nvPr>
        </p:nvSpPr>
        <p:spPr>
          <a:xfrm>
            <a:off x="4343573" y="4791085"/>
            <a:ext cx="456856" cy="348813"/>
          </a:xfrm>
          <a:prstGeom prst="rect">
            <a:avLst/>
          </a:prstGeom>
        </p:spPr>
        <p:txBody>
          <a:bodyPr/>
          <a:lstStyle>
            <a:lvl1pPr>
              <a:defRPr sz="1600">
                <a:solidFill>
                  <a:srgbClr val="000000"/>
                </a:solidFill>
                <a:uFill>
                  <a:solidFill>
                    <a:srgbClr val="000000"/>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1771205265"/>
      </p:ext>
    </p:extLst>
  </p:cSld>
  <p:clrMapOvr>
    <a:masterClrMapping/>
  </p:clrMapOvr>
  <p:transition xmlns:p14="http://schemas.microsoft.com/office/powerpoint/2010/main" spd="med"/>
</p:sldLayout>
</file>

<file path=ppt/slideLayouts/slideLayout211.xml><?xml version="1.0" encoding="utf-8"?>
<p:sldLayout xmlns:a="http://schemas.openxmlformats.org/drawingml/2006/main" xmlns:r="http://schemas.openxmlformats.org/officeDocument/2006/relationships" xmlns:p="http://schemas.openxmlformats.org/presentationml/2006/main" type="tx">
  <p:cSld name="3_Titre et puces - Gauche copie 6">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68" name="Shape 1868"/>
          <p:cNvSpPr>
            <a:spLocks noGrp="1"/>
          </p:cNvSpPr>
          <p:nvPr>
            <p:ph type="title"/>
          </p:nvPr>
        </p:nvSpPr>
        <p:spPr>
          <a:xfrm>
            <a:off x="635000" y="108514"/>
            <a:ext cx="7861300" cy="1345076"/>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a:defRPr sz="3800" b="0">
                <a:solidFill>
                  <a:srgbClr val="FFFFFF"/>
                </a:solidFill>
                <a:uFill>
                  <a:solidFill>
                    <a:srgbClr val="FFFFFF"/>
                  </a:solidFill>
                </a:uFill>
                <a:latin typeface="Monaco"/>
                <a:ea typeface="Monaco"/>
                <a:cs typeface="Monaco"/>
                <a:sym typeface="Monaco"/>
              </a:defRPr>
            </a:lvl1pPr>
          </a:lstStyle>
          <a:p>
            <a:r>
              <a:t>Texte du titre</a:t>
            </a:r>
          </a:p>
        </p:txBody>
      </p:sp>
      <p:sp>
        <p:nvSpPr>
          <p:cNvPr id="1869" name="Shape 1869"/>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lstStyle>
            <a:lvl1pPr marL="631805" marR="0" indent="-377813">
              <a:lnSpc>
                <a:spcPct val="100000"/>
              </a:lnSpc>
              <a:spcBef>
                <a:spcPts val="2500"/>
              </a:spcBef>
              <a:buClrTx/>
              <a:buSzPct val="139000"/>
              <a:buFontTx/>
              <a:buChar char="•"/>
              <a:defRPr sz="1100">
                <a:latin typeface="Monaco"/>
                <a:ea typeface="Monaco"/>
                <a:cs typeface="Monaco"/>
                <a:sym typeface="Monaco"/>
              </a:defRPr>
            </a:lvl1pPr>
            <a:lvl2pPr marL="1088989" marR="0" indent="-377813">
              <a:lnSpc>
                <a:spcPct val="100000"/>
              </a:lnSpc>
              <a:spcBef>
                <a:spcPts val="2500"/>
              </a:spcBef>
              <a:buClrTx/>
              <a:buSzPct val="139000"/>
              <a:buFontTx/>
              <a:buChar char="•"/>
              <a:defRPr sz="1100">
                <a:latin typeface="Monaco"/>
                <a:ea typeface="Monaco"/>
                <a:cs typeface="Monaco"/>
                <a:sym typeface="Monaco"/>
              </a:defRPr>
            </a:lvl2pPr>
            <a:lvl3pPr marL="1546177" marR="0" indent="-377813">
              <a:lnSpc>
                <a:spcPct val="100000"/>
              </a:lnSpc>
              <a:spcBef>
                <a:spcPts val="2500"/>
              </a:spcBef>
              <a:buClrTx/>
              <a:buSzPct val="139000"/>
              <a:buFontTx/>
              <a:buChar char="•"/>
              <a:defRPr sz="1100">
                <a:latin typeface="Monaco"/>
                <a:ea typeface="Monaco"/>
                <a:cs typeface="Monaco"/>
                <a:sym typeface="Monaco"/>
              </a:defRPr>
            </a:lvl3pPr>
            <a:lvl4pPr marL="2003361" marR="0" indent="-377813">
              <a:lnSpc>
                <a:spcPct val="100000"/>
              </a:lnSpc>
              <a:spcBef>
                <a:spcPts val="2500"/>
              </a:spcBef>
              <a:buSzPct val="139000"/>
              <a:buChar char="•"/>
              <a:defRPr sz="1100">
                <a:latin typeface="Monaco"/>
                <a:ea typeface="Monaco"/>
                <a:cs typeface="Monaco"/>
                <a:sym typeface="Monaco"/>
              </a:defRPr>
            </a:lvl4pPr>
            <a:lvl5pPr marL="2460546" marR="0" indent="-377813">
              <a:lnSpc>
                <a:spcPct val="100000"/>
              </a:lnSpc>
              <a:spcBef>
                <a:spcPts val="2500"/>
              </a:spcBef>
              <a:buSzPct val="139000"/>
              <a:buChar char="•"/>
              <a:defRPr sz="11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870" name="Shape 1870"/>
          <p:cNvSpPr>
            <a:spLocks noGrp="1"/>
          </p:cNvSpPr>
          <p:nvPr>
            <p:ph type="sldNum" sz="quarter" idx="2"/>
          </p:nvPr>
        </p:nvSpPr>
        <p:spPr>
          <a:xfrm>
            <a:off x="4343573" y="4791085"/>
            <a:ext cx="456856" cy="348813"/>
          </a:xfrm>
          <a:prstGeom prst="rect">
            <a:avLst/>
          </a:prstGeom>
        </p:spPr>
        <p:txBody>
          <a:bodyPr/>
          <a:lstStyle>
            <a:lvl1pPr>
              <a:defRPr sz="1600">
                <a:solidFill>
                  <a:srgbClr val="000000"/>
                </a:solidFill>
                <a:uFill>
                  <a:solidFill>
                    <a:srgbClr val="000000"/>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897224571"/>
      </p:ext>
    </p:extLst>
  </p:cSld>
  <p:clrMapOvr>
    <a:masterClrMapping/>
  </p:clrMapOvr>
  <p:transition xmlns:p14="http://schemas.microsoft.com/office/powerpoint/2010/main" spd="med"/>
</p:sldLayout>
</file>

<file path=ppt/slideLayouts/slideLayout212.xml><?xml version="1.0" encoding="utf-8"?>
<p:sldLayout xmlns:a="http://schemas.openxmlformats.org/drawingml/2006/main" xmlns:r="http://schemas.openxmlformats.org/officeDocument/2006/relationships" xmlns:p="http://schemas.openxmlformats.org/presentationml/2006/main" type="tx">
  <p:cSld name="4_Default - Title and Content">
    <p:bg>
      <p:bgPr>
        <a:solidFill>
          <a:srgbClr val="FFFFFF"/>
        </a:solidFill>
        <a:effectLst/>
      </p:bgPr>
    </p:bg>
    <p:spTree>
      <p:nvGrpSpPr>
        <p:cNvPr id="1" name=""/>
        <p:cNvGrpSpPr/>
        <p:nvPr/>
      </p:nvGrpSpPr>
      <p:grpSpPr>
        <a:xfrm>
          <a:off x="0" y="0"/>
          <a:ext cx="0" cy="0"/>
          <a:chOff x="0" y="0"/>
          <a:chExt cx="0" cy="0"/>
        </a:xfrm>
      </p:grpSpPr>
      <p:sp>
        <p:nvSpPr>
          <p:cNvPr id="1877" name="Shape 1877"/>
          <p:cNvSpPr>
            <a:spLocks noGrp="1"/>
          </p:cNvSpPr>
          <p:nvPr>
            <p:ph type="title"/>
          </p:nvPr>
        </p:nvSpPr>
        <p:spPr>
          <a:xfrm>
            <a:off x="457200" y="205990"/>
            <a:ext cx="8229600" cy="857251"/>
          </a:xfrm>
          <a:prstGeom prst="rect">
            <a:avLst/>
          </a:prstGeom>
          <a:solidFill>
            <a:srgbClr val="9ECEFA"/>
          </a:solidFill>
          <a:ln w="9525">
            <a:round/>
          </a:ln>
        </p:spPr>
        <p:txBody>
          <a:bodyPr lIns="38100" tIns="38100" rIns="38100" bIns="38100"/>
          <a:lstStyle>
            <a:lvl1pPr marL="0" marR="0" algn="ctr" defTabSz="457185">
              <a:defRPr sz="4000" b="0">
                <a:solidFill>
                  <a:srgbClr val="000000"/>
                </a:solidFill>
                <a:uFill>
                  <a:solidFill>
                    <a:srgbClr val="000000"/>
                  </a:solidFill>
                </a:uFill>
                <a:latin typeface="Calibri"/>
                <a:ea typeface="Calibri"/>
                <a:cs typeface="Calibri"/>
                <a:sym typeface="Calibri"/>
              </a:defRPr>
            </a:lvl1pPr>
          </a:lstStyle>
          <a:p>
            <a:r>
              <a:t>Texte du titre</a:t>
            </a:r>
          </a:p>
        </p:txBody>
      </p:sp>
      <p:sp>
        <p:nvSpPr>
          <p:cNvPr id="1878" name="Shape 1878"/>
          <p:cNvSpPr>
            <a:spLocks noGrp="1"/>
          </p:cNvSpPr>
          <p:nvPr>
            <p:ph type="body" idx="1"/>
          </p:nvPr>
        </p:nvSpPr>
        <p:spPr>
          <a:xfrm>
            <a:off x="457200" y="1200151"/>
            <a:ext cx="8229600" cy="3943352"/>
          </a:xfrm>
          <a:prstGeom prst="rect">
            <a:avLst/>
          </a:prstGeom>
          <a:ln w="9525">
            <a:round/>
          </a:ln>
        </p:spPr>
        <p:txBody>
          <a:bodyPr lIns="38100" tIns="38100" rIns="38100" bIns="38100"/>
          <a:lstStyle>
            <a:lvl1pPr marL="342889" marR="0" defTabSz="457185">
              <a:lnSpc>
                <a:spcPct val="100000"/>
              </a:lnSpc>
              <a:spcBef>
                <a:spcPts val="700"/>
              </a:spcBef>
              <a:buClr>
                <a:srgbClr val="000000"/>
              </a:buClr>
              <a:buFont typeface="Arial"/>
              <a:buChar char="•"/>
              <a:defRPr sz="3200">
                <a:solidFill>
                  <a:srgbClr val="000000"/>
                </a:solidFill>
                <a:uFill>
                  <a:solidFill>
                    <a:srgbClr val="000000"/>
                  </a:solidFill>
                </a:uFill>
                <a:latin typeface="Calibri"/>
                <a:ea typeface="Calibri"/>
                <a:cs typeface="Calibri"/>
                <a:sym typeface="Calibri"/>
              </a:defRPr>
            </a:lvl1pPr>
            <a:lvl2pPr marL="742926" marR="0" defTabSz="457185">
              <a:lnSpc>
                <a:spcPct val="100000"/>
              </a:lnSpc>
              <a:buClr>
                <a:srgbClr val="000000"/>
              </a:buClr>
              <a:buSzPct val="100000"/>
              <a:buChar char=""/>
              <a:defRPr sz="2800">
                <a:solidFill>
                  <a:srgbClr val="000000"/>
                </a:solidFill>
                <a:uFill>
                  <a:solidFill>
                    <a:srgbClr val="000000"/>
                  </a:solidFill>
                </a:uFill>
                <a:latin typeface="Calibri"/>
                <a:ea typeface="Calibri"/>
                <a:cs typeface="Calibri"/>
                <a:sym typeface="Calibri"/>
              </a:defRPr>
            </a:lvl2pPr>
            <a:lvl3pPr marL="1142964" marR="0" defTabSz="457185">
              <a:lnSpc>
                <a:spcPct val="100000"/>
              </a:lnSpc>
              <a:buClr>
                <a:srgbClr val="000000"/>
              </a:buClr>
              <a:buSzPct val="100000"/>
              <a:buChar char=""/>
              <a:defRPr>
                <a:solidFill>
                  <a:srgbClr val="000000"/>
                </a:solidFill>
                <a:uFill>
                  <a:solidFill>
                    <a:srgbClr val="000000"/>
                  </a:solidFill>
                </a:uFill>
                <a:latin typeface="Calibri"/>
                <a:ea typeface="Calibri"/>
                <a:cs typeface="Calibri"/>
                <a:sym typeface="Calibri"/>
              </a:defRPr>
            </a:lvl3pPr>
            <a:lvl4pPr marL="1600148" marR="0" defTabSz="457185">
              <a:lnSpc>
                <a:spcPct val="100000"/>
              </a:lnSpc>
              <a:buClr>
                <a:srgbClr val="000000"/>
              </a:buClr>
              <a:buFont typeface="Courier New"/>
              <a:buChar char="o"/>
              <a:defRPr>
                <a:solidFill>
                  <a:srgbClr val="000000"/>
                </a:solidFill>
                <a:uFill>
                  <a:solidFill>
                    <a:srgbClr val="000000"/>
                  </a:solidFill>
                </a:uFill>
                <a:latin typeface="Calibri"/>
                <a:ea typeface="Calibri"/>
                <a:cs typeface="Calibri"/>
                <a:sym typeface="Calibri"/>
              </a:defRPr>
            </a:lvl4pPr>
            <a:lvl5pPr marL="2057334" marR="0" defTabSz="457185">
              <a:lnSpc>
                <a:spcPct val="100000"/>
              </a:lnSpc>
              <a:buClr>
                <a:srgbClr val="000000"/>
              </a:buClr>
              <a:buFont typeface="Arial"/>
              <a:defRPr>
                <a:solidFill>
                  <a:srgbClr val="000000"/>
                </a:solidFill>
                <a:uFill>
                  <a:solidFill>
                    <a:srgbClr val="000000"/>
                  </a:solidFill>
                </a:uFill>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1879" name="Shape 1879"/>
          <p:cNvSpPr>
            <a:spLocks noGrp="1"/>
          </p:cNvSpPr>
          <p:nvPr>
            <p:ph type="sldNum" sz="quarter" idx="2"/>
          </p:nvPr>
        </p:nvSpPr>
        <p:spPr>
          <a:xfrm>
            <a:off x="8338470" y="4768886"/>
            <a:ext cx="348353" cy="353943"/>
          </a:xfrm>
          <a:prstGeom prst="rect">
            <a:avLst/>
          </a:prstGeom>
          <a:ln>
            <a:round/>
          </a:ln>
        </p:spPr>
        <p:txBody>
          <a:bodyPr lIns="38100" tIns="38100" rIns="38100" bIns="38100" anchor="ctr"/>
          <a:lstStyle>
            <a:lvl1pPr algn="r" defTabSz="457185">
              <a:defRPr>
                <a:solidFill>
                  <a:srgbClr val="9B9B9B"/>
                </a:solidFill>
                <a:uFill>
                  <a:solidFill>
                    <a:srgbClr val="9B9B9B"/>
                  </a:solidFill>
                </a:u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1145224989"/>
      </p:ext>
    </p:extLst>
  </p:cSld>
  <p:clrMapOvr>
    <a:masterClrMapping/>
  </p:clrMapOvr>
  <p:transition xmlns:p14="http://schemas.microsoft.com/office/powerpoint/2010/main" spd="med"/>
</p:sldLayout>
</file>

<file path=ppt/slideLayouts/slideLayout213.xml><?xml version="1.0" encoding="utf-8"?>
<p:sldLayout xmlns:a="http://schemas.openxmlformats.org/drawingml/2006/main" xmlns:r="http://schemas.openxmlformats.org/officeDocument/2006/relationships" xmlns:p="http://schemas.openxmlformats.org/presentationml/2006/main" type="tx">
  <p:cSld name="1_Default - Comparison">
    <p:bg>
      <p:bgPr>
        <a:solidFill>
          <a:srgbClr val="FFFFFF"/>
        </a:solidFill>
        <a:effectLst/>
      </p:bgPr>
    </p:bg>
    <p:spTree>
      <p:nvGrpSpPr>
        <p:cNvPr id="1" name=""/>
        <p:cNvGrpSpPr/>
        <p:nvPr/>
      </p:nvGrpSpPr>
      <p:grpSpPr>
        <a:xfrm>
          <a:off x="0" y="0"/>
          <a:ext cx="0" cy="0"/>
          <a:chOff x="0" y="0"/>
          <a:chExt cx="0" cy="0"/>
        </a:xfrm>
      </p:grpSpPr>
      <p:sp>
        <p:nvSpPr>
          <p:cNvPr id="1886" name="Shape 1886"/>
          <p:cNvSpPr>
            <a:spLocks noGrp="1"/>
          </p:cNvSpPr>
          <p:nvPr>
            <p:ph type="body" sz="half" idx="13"/>
          </p:nvPr>
        </p:nvSpPr>
        <p:spPr>
          <a:xfrm>
            <a:off x="457200" y="1631156"/>
            <a:ext cx="4040188" cy="2963467"/>
          </a:xfrm>
          <a:prstGeom prst="rect">
            <a:avLst/>
          </a:prstGeom>
          <a:ln w="9525">
            <a:round/>
          </a:ln>
        </p:spPr>
        <p:txBody>
          <a:bodyPr lIns="38100" tIns="38100" rIns="38100" bIns="38100"/>
          <a:lstStyle>
            <a:lvl1pPr marL="342889" marR="0" defTabSz="457185">
              <a:lnSpc>
                <a:spcPct val="100000"/>
              </a:lnSpc>
              <a:spcBef>
                <a:spcPts val="500"/>
              </a:spcBef>
              <a:buClr>
                <a:srgbClr val="000000"/>
              </a:buClr>
              <a:buFont typeface="Arial"/>
              <a:buChar char="•"/>
              <a:defRPr sz="2400">
                <a:solidFill>
                  <a:srgbClr val="000000"/>
                </a:solidFill>
                <a:uFill>
                  <a:solidFill>
                    <a:srgbClr val="000000"/>
                  </a:solidFill>
                </a:uFill>
                <a:latin typeface="Calibri"/>
                <a:ea typeface="Calibri"/>
                <a:cs typeface="Calibri"/>
                <a:sym typeface="Calibri"/>
              </a:defRPr>
            </a:lvl1pPr>
          </a:lstStyle>
          <a:p>
            <a:r>
              <a:t>Click to edit Master text styles</a:t>
            </a:r>
          </a:p>
        </p:txBody>
      </p:sp>
      <p:sp>
        <p:nvSpPr>
          <p:cNvPr id="1887" name="Shape 1887"/>
          <p:cNvSpPr>
            <a:spLocks noGrp="1"/>
          </p:cNvSpPr>
          <p:nvPr>
            <p:ph type="body" sz="quarter" idx="14"/>
          </p:nvPr>
        </p:nvSpPr>
        <p:spPr>
          <a:xfrm>
            <a:off x="4645033" y="1151338"/>
            <a:ext cx="4041775" cy="479822"/>
          </a:xfrm>
          <a:prstGeom prst="rect">
            <a:avLst/>
          </a:prstGeom>
          <a:ln w="9525">
            <a:round/>
          </a:ln>
        </p:spPr>
        <p:txBody>
          <a:bodyPr lIns="38100" tIns="38100" rIns="38100" bIns="38100" anchor="b"/>
          <a:lstStyle>
            <a:lvl1pPr marL="0" marR="0" indent="0" defTabSz="457185">
              <a:lnSpc>
                <a:spcPct val="100000"/>
              </a:lnSpc>
              <a:spcBef>
                <a:spcPts val="500"/>
              </a:spcBef>
              <a:buClr>
                <a:srgbClr val="000000"/>
              </a:buClr>
              <a:buSzTx/>
              <a:buFontTx/>
              <a:buNone/>
              <a:defRPr sz="2400">
                <a:solidFill>
                  <a:srgbClr val="000000"/>
                </a:solidFill>
                <a:uFill>
                  <a:solidFill>
                    <a:srgbClr val="000000"/>
                  </a:solidFill>
                </a:uFill>
                <a:latin typeface="Calibri"/>
                <a:ea typeface="Calibri"/>
                <a:cs typeface="Calibri"/>
                <a:sym typeface="Calibri"/>
              </a:defRPr>
            </a:lvl1pPr>
          </a:lstStyle>
          <a:p>
            <a:pPr>
              <a:defRPr b="1"/>
            </a:pPr>
            <a:r>
              <a:rPr b="0"/>
              <a:t>Click to edit Master text styles</a:t>
            </a:r>
          </a:p>
        </p:txBody>
      </p:sp>
      <p:sp>
        <p:nvSpPr>
          <p:cNvPr id="1888" name="Shape 1888"/>
          <p:cNvSpPr>
            <a:spLocks noGrp="1"/>
          </p:cNvSpPr>
          <p:nvPr>
            <p:ph type="body" sz="half" idx="15"/>
          </p:nvPr>
        </p:nvSpPr>
        <p:spPr>
          <a:xfrm>
            <a:off x="4645033" y="1631156"/>
            <a:ext cx="4041775" cy="2963467"/>
          </a:xfrm>
          <a:prstGeom prst="rect">
            <a:avLst/>
          </a:prstGeom>
          <a:ln w="9525">
            <a:round/>
          </a:ln>
        </p:spPr>
        <p:txBody>
          <a:bodyPr lIns="38100" tIns="38100" rIns="38100" bIns="38100"/>
          <a:lstStyle>
            <a:lvl1pPr marL="342889" marR="0" defTabSz="457185">
              <a:lnSpc>
                <a:spcPct val="100000"/>
              </a:lnSpc>
              <a:spcBef>
                <a:spcPts val="500"/>
              </a:spcBef>
              <a:buClr>
                <a:srgbClr val="000000"/>
              </a:buClr>
              <a:buFont typeface="Arial"/>
              <a:buChar char="•"/>
              <a:defRPr sz="2400">
                <a:solidFill>
                  <a:srgbClr val="000000"/>
                </a:solidFill>
                <a:uFill>
                  <a:solidFill>
                    <a:srgbClr val="000000"/>
                  </a:solidFill>
                </a:uFill>
                <a:latin typeface="Calibri"/>
                <a:ea typeface="Calibri"/>
                <a:cs typeface="Calibri"/>
                <a:sym typeface="Calibri"/>
              </a:defRPr>
            </a:lvl1pPr>
          </a:lstStyle>
          <a:p>
            <a:r>
              <a:t>Click to edit Master text styles</a:t>
            </a:r>
          </a:p>
        </p:txBody>
      </p:sp>
      <p:sp>
        <p:nvSpPr>
          <p:cNvPr id="1889" name="Shape 1889"/>
          <p:cNvSpPr>
            <a:spLocks noGrp="1"/>
          </p:cNvSpPr>
          <p:nvPr>
            <p:ph type="title"/>
          </p:nvPr>
        </p:nvSpPr>
        <p:spPr>
          <a:xfrm>
            <a:off x="457200" y="205990"/>
            <a:ext cx="8229600" cy="857251"/>
          </a:xfrm>
          <a:prstGeom prst="rect">
            <a:avLst/>
          </a:prstGeom>
          <a:solidFill>
            <a:srgbClr val="9ECEFA"/>
          </a:solidFill>
          <a:ln w="9525">
            <a:round/>
          </a:ln>
        </p:spPr>
        <p:txBody>
          <a:bodyPr lIns="38100" tIns="38100" rIns="38100" bIns="38100"/>
          <a:lstStyle>
            <a:lvl1pPr marL="0" marR="0" algn="ctr" defTabSz="457185">
              <a:defRPr sz="4000" b="0">
                <a:solidFill>
                  <a:srgbClr val="000000"/>
                </a:solidFill>
                <a:uFill>
                  <a:solidFill>
                    <a:srgbClr val="000000"/>
                  </a:solidFill>
                </a:uFill>
                <a:latin typeface="Calibri"/>
                <a:ea typeface="Calibri"/>
                <a:cs typeface="Calibri"/>
                <a:sym typeface="Calibri"/>
              </a:defRPr>
            </a:lvl1pPr>
          </a:lstStyle>
          <a:p>
            <a:r>
              <a:t>Texte du titre</a:t>
            </a:r>
          </a:p>
        </p:txBody>
      </p:sp>
      <p:sp>
        <p:nvSpPr>
          <p:cNvPr id="1890" name="Shape 1890"/>
          <p:cNvSpPr>
            <a:spLocks noGrp="1"/>
          </p:cNvSpPr>
          <p:nvPr>
            <p:ph type="body" sz="quarter" idx="1"/>
          </p:nvPr>
        </p:nvSpPr>
        <p:spPr>
          <a:xfrm>
            <a:off x="457200" y="1063236"/>
            <a:ext cx="4040188" cy="567929"/>
          </a:xfrm>
          <a:prstGeom prst="rect">
            <a:avLst/>
          </a:prstGeom>
          <a:ln w="9525">
            <a:round/>
          </a:ln>
        </p:spPr>
        <p:txBody>
          <a:bodyPr lIns="38100" tIns="38100" rIns="38100" bIns="38100" anchor="b"/>
          <a:lstStyle>
            <a:lvl1pPr marL="0" marR="0" indent="0" defTabSz="457185">
              <a:lnSpc>
                <a:spcPct val="100000"/>
              </a:lnSpc>
              <a:spcBef>
                <a:spcPts val="500"/>
              </a:spcBef>
              <a:buClr>
                <a:srgbClr val="000000"/>
              </a:buClr>
              <a:buSzTx/>
              <a:buFontTx/>
              <a:buNone/>
              <a:defRPr sz="2400" b="1">
                <a:solidFill>
                  <a:srgbClr val="000000"/>
                </a:solidFill>
                <a:uFill>
                  <a:solidFill>
                    <a:srgbClr val="000000"/>
                  </a:solidFill>
                </a:uFill>
                <a:latin typeface="Calibri"/>
                <a:ea typeface="Calibri"/>
                <a:cs typeface="Calibri"/>
                <a:sym typeface="Calibri"/>
              </a:defRPr>
            </a:lvl1pPr>
            <a:lvl2pPr marL="457185" marR="0" indent="0" defTabSz="457185">
              <a:lnSpc>
                <a:spcPct val="100000"/>
              </a:lnSpc>
              <a:spcBef>
                <a:spcPts val="400"/>
              </a:spcBef>
              <a:buClr>
                <a:srgbClr val="000000"/>
              </a:buClr>
              <a:buSzTx/>
              <a:buFontTx/>
              <a:buNone/>
              <a:defRPr sz="2000" b="1">
                <a:solidFill>
                  <a:srgbClr val="000000"/>
                </a:solidFill>
                <a:uFill>
                  <a:solidFill>
                    <a:srgbClr val="000000"/>
                  </a:solidFill>
                </a:uFill>
                <a:latin typeface="Calibri"/>
                <a:ea typeface="Calibri"/>
                <a:cs typeface="Calibri"/>
                <a:sym typeface="Calibri"/>
              </a:defRPr>
            </a:lvl2pPr>
            <a:lvl3pPr marL="914372" marR="0" indent="0" defTabSz="457185">
              <a:lnSpc>
                <a:spcPct val="100000"/>
              </a:lnSpc>
              <a:spcBef>
                <a:spcPts val="400"/>
              </a:spcBef>
              <a:buClr>
                <a:srgbClr val="000000"/>
              </a:buClr>
              <a:buSzTx/>
              <a:buFontTx/>
              <a:buNone/>
              <a:defRPr sz="1800" b="1">
                <a:solidFill>
                  <a:srgbClr val="000000"/>
                </a:solidFill>
                <a:uFill>
                  <a:solidFill>
                    <a:srgbClr val="000000"/>
                  </a:solidFill>
                </a:uFill>
                <a:latin typeface="Calibri"/>
                <a:ea typeface="Calibri"/>
                <a:cs typeface="Calibri"/>
                <a:sym typeface="Calibri"/>
              </a:defRPr>
            </a:lvl3pPr>
            <a:lvl4pPr marL="1371556" marR="0" indent="0" defTabSz="457185">
              <a:lnSpc>
                <a:spcPct val="100000"/>
              </a:lnSpc>
              <a:spcBef>
                <a:spcPts val="300"/>
              </a:spcBef>
              <a:buClr>
                <a:srgbClr val="000000"/>
              </a:buClr>
              <a:buSzTx/>
              <a:buNone/>
              <a:defRPr sz="1600" b="1">
                <a:solidFill>
                  <a:srgbClr val="000000"/>
                </a:solidFill>
                <a:uFill>
                  <a:solidFill>
                    <a:srgbClr val="000000"/>
                  </a:solidFill>
                </a:uFill>
                <a:latin typeface="Calibri"/>
                <a:ea typeface="Calibri"/>
                <a:cs typeface="Calibri"/>
                <a:sym typeface="Calibri"/>
              </a:defRPr>
            </a:lvl4pPr>
            <a:lvl5pPr marL="1828742" marR="0" indent="0" defTabSz="457185">
              <a:lnSpc>
                <a:spcPct val="100000"/>
              </a:lnSpc>
              <a:spcBef>
                <a:spcPts val="300"/>
              </a:spcBef>
              <a:buClr>
                <a:srgbClr val="000000"/>
              </a:buClr>
              <a:buSzTx/>
              <a:buNone/>
              <a:defRPr sz="1600" b="1">
                <a:solidFill>
                  <a:srgbClr val="000000"/>
                </a:solidFill>
                <a:uFill>
                  <a:solidFill>
                    <a:srgbClr val="000000"/>
                  </a:solidFill>
                </a:uFill>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1891" name="Shape 1891"/>
          <p:cNvSpPr>
            <a:spLocks noGrp="1"/>
          </p:cNvSpPr>
          <p:nvPr>
            <p:ph type="sldNum" sz="quarter" idx="2"/>
          </p:nvPr>
        </p:nvSpPr>
        <p:spPr>
          <a:xfrm>
            <a:off x="8338470" y="4768886"/>
            <a:ext cx="348353" cy="353943"/>
          </a:xfrm>
          <a:prstGeom prst="rect">
            <a:avLst/>
          </a:prstGeom>
          <a:ln>
            <a:round/>
          </a:ln>
        </p:spPr>
        <p:txBody>
          <a:bodyPr lIns="38100" tIns="38100" rIns="38100" bIns="38100" anchor="ctr"/>
          <a:lstStyle>
            <a:lvl1pPr algn="r" defTabSz="457185">
              <a:defRPr>
                <a:solidFill>
                  <a:srgbClr val="9B9B9B"/>
                </a:solidFill>
                <a:uFill>
                  <a:solidFill>
                    <a:srgbClr val="9B9B9B"/>
                  </a:solidFill>
                </a:u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460045245"/>
      </p:ext>
    </p:extLst>
  </p:cSld>
  <p:clrMapOvr>
    <a:masterClrMapping/>
  </p:clrMapOvr>
  <p:transition xmlns:p14="http://schemas.microsoft.com/office/powerpoint/2010/main" spd="med"/>
</p:sldLayout>
</file>

<file path=ppt/slideLayouts/slideLayout214.xml><?xml version="1.0" encoding="utf-8"?>
<p:sldLayout xmlns:a="http://schemas.openxmlformats.org/drawingml/2006/main" xmlns:r="http://schemas.openxmlformats.org/officeDocument/2006/relationships" xmlns:p="http://schemas.openxmlformats.org/presentationml/2006/main" type="tx">
  <p:cSld name="2_Default - Blank">
    <p:bg>
      <p:bgPr>
        <a:solidFill>
          <a:srgbClr val="FFFFFF"/>
        </a:solidFill>
        <a:effectLst/>
      </p:bgPr>
    </p:bg>
    <p:spTree>
      <p:nvGrpSpPr>
        <p:cNvPr id="1" name=""/>
        <p:cNvGrpSpPr/>
        <p:nvPr/>
      </p:nvGrpSpPr>
      <p:grpSpPr>
        <a:xfrm>
          <a:off x="0" y="0"/>
          <a:ext cx="0" cy="0"/>
          <a:chOff x="0" y="0"/>
          <a:chExt cx="0" cy="0"/>
        </a:xfrm>
      </p:grpSpPr>
      <p:sp>
        <p:nvSpPr>
          <p:cNvPr id="1898" name="Shape 1898"/>
          <p:cNvSpPr>
            <a:spLocks noGrp="1"/>
          </p:cNvSpPr>
          <p:nvPr>
            <p:ph type="sldNum" sz="quarter" idx="2"/>
          </p:nvPr>
        </p:nvSpPr>
        <p:spPr>
          <a:xfrm>
            <a:off x="8338470" y="4768886"/>
            <a:ext cx="348353" cy="353943"/>
          </a:xfrm>
          <a:prstGeom prst="rect">
            <a:avLst/>
          </a:prstGeom>
          <a:ln>
            <a:round/>
          </a:ln>
        </p:spPr>
        <p:txBody>
          <a:bodyPr lIns="38100" tIns="38100" rIns="38100" bIns="38100" anchor="ctr"/>
          <a:lstStyle>
            <a:lvl1pPr algn="r" defTabSz="457185">
              <a:defRPr>
                <a:solidFill>
                  <a:srgbClr val="9B9B9B"/>
                </a:solidFill>
                <a:uFill>
                  <a:solidFill>
                    <a:srgbClr val="9B9B9B"/>
                  </a:solidFill>
                </a:u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4071003423"/>
      </p:ext>
    </p:extLst>
  </p:cSld>
  <p:clrMapOvr>
    <a:masterClrMapping/>
  </p:clrMapOvr>
  <p:transition xmlns:p14="http://schemas.microsoft.com/office/powerpoint/2010/main" spd="med"/>
</p:sldLayout>
</file>

<file path=ppt/slideLayouts/slideLayout215.xml><?xml version="1.0" encoding="utf-8"?>
<p:sldLayout xmlns:a="http://schemas.openxmlformats.org/drawingml/2006/main" xmlns:r="http://schemas.openxmlformats.org/officeDocument/2006/relationships" xmlns:p="http://schemas.openxmlformats.org/presentationml/2006/main" type="tx">
  <p:cSld name="5_Default - Title and Content">
    <p:bg>
      <p:bgPr>
        <a:solidFill>
          <a:srgbClr val="FFFFFF"/>
        </a:solidFill>
        <a:effectLst/>
      </p:bgPr>
    </p:bg>
    <p:spTree>
      <p:nvGrpSpPr>
        <p:cNvPr id="1" name=""/>
        <p:cNvGrpSpPr/>
        <p:nvPr/>
      </p:nvGrpSpPr>
      <p:grpSpPr>
        <a:xfrm>
          <a:off x="0" y="0"/>
          <a:ext cx="0" cy="0"/>
          <a:chOff x="0" y="0"/>
          <a:chExt cx="0" cy="0"/>
        </a:xfrm>
      </p:grpSpPr>
      <p:pic>
        <p:nvPicPr>
          <p:cNvPr id="1905" name="image4.png"/>
          <p:cNvPicPr>
            <a:picLocks noChangeAspect="1"/>
          </p:cNvPicPr>
          <p:nvPr/>
        </p:nvPicPr>
        <p:blipFill>
          <a:blip r:embed="rId2">
            <a:extLst/>
          </a:blip>
          <a:stretch>
            <a:fillRect/>
          </a:stretch>
        </p:blipFill>
        <p:spPr>
          <a:xfrm>
            <a:off x="0" y="0"/>
            <a:ext cx="9144000" cy="1419606"/>
          </a:xfrm>
          <a:prstGeom prst="rect">
            <a:avLst/>
          </a:prstGeom>
          <a:ln w="12700"/>
        </p:spPr>
      </p:pic>
      <p:sp>
        <p:nvSpPr>
          <p:cNvPr id="1906" name="Shape 1906"/>
          <p:cNvSpPr/>
          <p:nvPr/>
        </p:nvSpPr>
        <p:spPr>
          <a:xfrm>
            <a:off x="0" y="0"/>
            <a:ext cx="228700" cy="5143500"/>
          </a:xfrm>
          <a:prstGeom prst="rect">
            <a:avLst/>
          </a:prstGeom>
          <a:solidFill>
            <a:srgbClr val="C1232A"/>
          </a:solidFill>
        </p:spPr>
        <p:txBody>
          <a:bodyPr lIns="38100" tIns="38100" rIns="38100" bIns="38100" anchor="ctr"/>
          <a:lstStyle/>
          <a:p>
            <a:pPr algn="ctr" defTabSz="457185" hangingPunct="0">
              <a:buClr>
                <a:srgbClr val="FFFFFF"/>
              </a:buClr>
              <a:defRPr sz="1800" b="1">
                <a:solidFill>
                  <a:srgbClr val="FFFFFF"/>
                </a:solidFill>
                <a:effectLst>
                  <a:outerShdw blurRad="38100" dist="12700" dir="5400000" rotWithShape="0">
                    <a:srgbClr val="000000">
                      <a:alpha val="50000"/>
                    </a:srgbClr>
                  </a:outerShdw>
                </a:effectLst>
                <a:uFill>
                  <a:solidFill>
                    <a:srgbClr val="FFFFFF"/>
                  </a:solidFill>
                </a:uFill>
                <a:latin typeface="Calibri"/>
                <a:ea typeface="Calibri"/>
                <a:cs typeface="Calibri"/>
                <a:sym typeface="Calibri"/>
              </a:defRPr>
            </a:pPr>
            <a:endParaRPr b="1" kern="0">
              <a:solidFill>
                <a:srgbClr val="FFFFFF"/>
              </a:solidFill>
              <a:effectLst>
                <a:outerShdw blurRad="38100" dist="12700" dir="5400000" rotWithShape="0">
                  <a:srgbClr val="000000">
                    <a:alpha val="50000"/>
                  </a:srgbClr>
                </a:outerShdw>
              </a:effectLst>
              <a:uFill>
                <a:solidFill>
                  <a:srgbClr val="FFFFFF"/>
                </a:solidFill>
              </a:uFill>
              <a:latin typeface="Calibri"/>
              <a:ea typeface="Calibri"/>
              <a:cs typeface="Calibri"/>
              <a:sym typeface="Calibri"/>
            </a:endParaRPr>
          </a:p>
        </p:txBody>
      </p:sp>
      <p:sp>
        <p:nvSpPr>
          <p:cNvPr id="1907" name="Shape 1907"/>
          <p:cNvSpPr>
            <a:spLocks noGrp="1"/>
          </p:cNvSpPr>
          <p:nvPr>
            <p:ph type="title"/>
          </p:nvPr>
        </p:nvSpPr>
        <p:spPr>
          <a:xfrm>
            <a:off x="505261" y="160421"/>
            <a:ext cx="8229601" cy="857251"/>
          </a:xfrm>
          <a:prstGeom prst="rect">
            <a:avLst/>
          </a:prstGeom>
          <a:ln>
            <a:round/>
          </a:ln>
          <a:effectLst>
            <a:outerShdw blurRad="50800" dist="25400" dir="2700000" rotWithShape="0">
              <a:srgbClr val="000000">
                <a:alpha val="15000"/>
              </a:srgbClr>
            </a:outerShdw>
          </a:effectLst>
        </p:spPr>
        <p:txBody>
          <a:bodyPr lIns="38100" tIns="38100" rIns="38100" bIns="38100"/>
          <a:lstStyle>
            <a:lvl1pPr marL="0" marR="0" defTabSz="457185">
              <a:defRPr sz="2700">
                <a:solidFill>
                  <a:srgbClr val="89A2BA"/>
                </a:solidFill>
                <a:uFill>
                  <a:solidFill>
                    <a:srgbClr val="89A2BA"/>
                  </a:solidFill>
                </a:uFill>
                <a:latin typeface="Arial"/>
                <a:ea typeface="Arial"/>
                <a:cs typeface="Arial"/>
                <a:sym typeface="Arial"/>
              </a:defRPr>
            </a:lvl1pPr>
          </a:lstStyle>
          <a:p>
            <a:r>
              <a:t>Texte du titre</a:t>
            </a:r>
          </a:p>
        </p:txBody>
      </p:sp>
      <p:sp>
        <p:nvSpPr>
          <p:cNvPr id="1908" name="Shape 1908"/>
          <p:cNvSpPr>
            <a:spLocks noGrp="1"/>
          </p:cNvSpPr>
          <p:nvPr>
            <p:ph type="body" idx="1"/>
          </p:nvPr>
        </p:nvSpPr>
        <p:spPr>
          <a:xfrm>
            <a:off x="505261" y="1255604"/>
            <a:ext cx="8229601" cy="3394473"/>
          </a:xfrm>
          <a:prstGeom prst="rect">
            <a:avLst/>
          </a:prstGeom>
          <a:ln>
            <a:round/>
          </a:ln>
        </p:spPr>
        <p:txBody>
          <a:bodyPr lIns="38100" tIns="38100" rIns="38100" bIns="38100"/>
          <a:lstStyle>
            <a:lvl1pPr marL="342889" marR="0" defTabSz="457185">
              <a:lnSpc>
                <a:spcPct val="100000"/>
              </a:lnSpc>
              <a:spcBef>
                <a:spcPts val="500"/>
              </a:spcBef>
              <a:buClr>
                <a:srgbClr val="6C6C6C"/>
              </a:buClr>
              <a:buFont typeface="Arial"/>
              <a:buChar char="•"/>
              <a:defRPr sz="2400">
                <a:solidFill>
                  <a:srgbClr val="6C6C6C"/>
                </a:solidFill>
                <a:uFill>
                  <a:solidFill>
                    <a:srgbClr val="6C6C6C"/>
                  </a:solidFill>
                </a:uFill>
                <a:latin typeface="Calibri"/>
                <a:ea typeface="Calibri"/>
                <a:cs typeface="Calibri"/>
                <a:sym typeface="Calibri"/>
              </a:defRPr>
            </a:lvl1pPr>
            <a:lvl2pPr marL="742926" marR="0" defTabSz="457185">
              <a:lnSpc>
                <a:spcPct val="100000"/>
              </a:lnSpc>
              <a:spcBef>
                <a:spcPts val="500"/>
              </a:spcBef>
              <a:buClr>
                <a:srgbClr val="6C6C6C"/>
              </a:buClr>
              <a:buSzPct val="100000"/>
              <a:buFont typeface="Arial"/>
              <a:buChar char="–"/>
              <a:defRPr sz="2400">
                <a:solidFill>
                  <a:srgbClr val="6C6C6C"/>
                </a:solidFill>
                <a:uFill>
                  <a:solidFill>
                    <a:srgbClr val="6C6C6C"/>
                  </a:solidFill>
                </a:uFill>
                <a:latin typeface="Calibri"/>
                <a:ea typeface="Calibri"/>
                <a:cs typeface="Calibri"/>
                <a:sym typeface="Calibri"/>
              </a:defRPr>
            </a:lvl2pPr>
            <a:lvl3pPr marL="1142964" marR="0" defTabSz="457185">
              <a:lnSpc>
                <a:spcPct val="100000"/>
              </a:lnSpc>
              <a:buClr>
                <a:srgbClr val="6C6C6C"/>
              </a:buClr>
              <a:buSzPct val="100000"/>
              <a:buFont typeface="Arial"/>
              <a:buChar char="•"/>
              <a:defRPr>
                <a:solidFill>
                  <a:srgbClr val="6C6C6C"/>
                </a:solidFill>
                <a:uFill>
                  <a:solidFill>
                    <a:srgbClr val="6C6C6C"/>
                  </a:solidFill>
                </a:uFill>
                <a:latin typeface="Calibri"/>
                <a:ea typeface="Calibri"/>
                <a:cs typeface="Calibri"/>
                <a:sym typeface="Calibri"/>
              </a:defRPr>
            </a:lvl3pPr>
            <a:lvl4pPr marL="1600148" marR="0" defTabSz="457185">
              <a:lnSpc>
                <a:spcPct val="100000"/>
              </a:lnSpc>
              <a:spcBef>
                <a:spcPts val="500"/>
              </a:spcBef>
              <a:buClr>
                <a:srgbClr val="6C6C6C"/>
              </a:buClr>
              <a:buFont typeface="Arial"/>
              <a:defRPr sz="2400">
                <a:solidFill>
                  <a:srgbClr val="6C6C6C"/>
                </a:solidFill>
                <a:uFill>
                  <a:solidFill>
                    <a:srgbClr val="6C6C6C"/>
                  </a:solidFill>
                </a:uFill>
                <a:latin typeface="Calibri"/>
                <a:ea typeface="Calibri"/>
                <a:cs typeface="Calibri"/>
                <a:sym typeface="Calibri"/>
              </a:defRPr>
            </a:lvl4pPr>
            <a:lvl5pPr marL="2057334" marR="0" defTabSz="457185">
              <a:lnSpc>
                <a:spcPct val="100000"/>
              </a:lnSpc>
              <a:spcBef>
                <a:spcPts val="500"/>
              </a:spcBef>
              <a:buClr>
                <a:srgbClr val="6C6C6C"/>
              </a:buClr>
              <a:buFont typeface="Arial"/>
              <a:defRPr sz="2400">
                <a:solidFill>
                  <a:srgbClr val="6C6C6C"/>
                </a:solidFill>
                <a:uFill>
                  <a:solidFill>
                    <a:srgbClr val="6C6C6C"/>
                  </a:solidFill>
                </a:uFill>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1909" name="Shape 1909"/>
          <p:cNvSpPr>
            <a:spLocks noGrp="1"/>
          </p:cNvSpPr>
          <p:nvPr>
            <p:ph type="sldNum" sz="quarter" idx="2"/>
          </p:nvPr>
        </p:nvSpPr>
        <p:spPr>
          <a:xfrm>
            <a:off x="8211332" y="4764125"/>
            <a:ext cx="475491" cy="353943"/>
          </a:xfrm>
          <a:prstGeom prst="rect">
            <a:avLst/>
          </a:prstGeom>
          <a:ln>
            <a:round/>
          </a:ln>
        </p:spPr>
        <p:txBody>
          <a:bodyPr lIns="38100" tIns="38100" rIns="38100" bIns="38100" anchor="ctr"/>
          <a:lstStyle>
            <a:lvl1pPr algn="r" defTabSz="914372">
              <a:defRPr>
                <a:solidFill>
                  <a:srgbClr val="9A9A9A"/>
                </a:solidFill>
                <a:uFill>
                  <a:solidFill>
                    <a:srgbClr val="9A9A9A"/>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2690372043"/>
      </p:ext>
    </p:extLst>
  </p:cSld>
  <p:clrMapOvr>
    <a:masterClrMapping/>
  </p:clrMapOvr>
  <p:transition xmlns:p14="http://schemas.microsoft.com/office/powerpoint/2010/main" spd="med"/>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3_Default - Blank">
    <p:bg>
      <p:bgPr>
        <a:solidFill>
          <a:srgbClr val="FFFFFF"/>
        </a:solidFill>
        <a:effectLst/>
      </p:bgPr>
    </p:bg>
    <p:spTree>
      <p:nvGrpSpPr>
        <p:cNvPr id="1" name=""/>
        <p:cNvGrpSpPr/>
        <p:nvPr/>
      </p:nvGrpSpPr>
      <p:grpSpPr>
        <a:xfrm>
          <a:off x="0" y="0"/>
          <a:ext cx="0" cy="0"/>
          <a:chOff x="0" y="0"/>
          <a:chExt cx="0" cy="0"/>
        </a:xfrm>
      </p:grpSpPr>
      <p:sp>
        <p:nvSpPr>
          <p:cNvPr id="1916" name="Shape 1916"/>
          <p:cNvSpPr>
            <a:spLocks noGrp="1"/>
          </p:cNvSpPr>
          <p:nvPr>
            <p:ph type="sldNum" sz="quarter" idx="2"/>
          </p:nvPr>
        </p:nvSpPr>
        <p:spPr>
          <a:xfrm>
            <a:off x="8340706" y="4768886"/>
            <a:ext cx="346098" cy="353943"/>
          </a:xfrm>
          <a:prstGeom prst="rect">
            <a:avLst/>
          </a:prstGeom>
          <a:ln w="9525">
            <a:round/>
          </a:ln>
        </p:spPr>
        <p:txBody>
          <a:bodyPr lIns="38100" tIns="38100" rIns="38100" bIns="38100" anchor="ctr"/>
          <a:lstStyle>
            <a:lvl1pPr algn="r" defTabSz="914372">
              <a:defRPr b="1">
                <a:solidFill>
                  <a:srgbClr val="9B9B9B"/>
                </a:solidFill>
                <a:uFill>
                  <a:solidFill>
                    <a:srgbClr val="9B9B9B"/>
                  </a:solidFill>
                </a:u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3897967232"/>
      </p:ext>
    </p:extLst>
  </p:cSld>
  <p:clrMapOvr>
    <a:masterClrMapping/>
  </p:clrMapOvr>
  <p:transition xmlns:p14="http://schemas.microsoft.com/office/powerpoint/2010/main" spd="med"/>
</p:sldLayout>
</file>

<file path=ppt/slideLayouts/slideLayout217.xml><?xml version="1.0" encoding="utf-8"?>
<p:sldLayout xmlns:a="http://schemas.openxmlformats.org/drawingml/2006/main" xmlns:r="http://schemas.openxmlformats.org/officeDocument/2006/relationships" xmlns:p="http://schemas.openxmlformats.org/presentationml/2006/main" type="tx">
  <p:cSld name="6_Default - 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23" name="Shape 1923"/>
          <p:cNvSpPr>
            <a:spLocks noGrp="1"/>
          </p:cNvSpPr>
          <p:nvPr>
            <p:ph type="title"/>
          </p:nvPr>
        </p:nvSpPr>
        <p:spPr>
          <a:xfrm>
            <a:off x="457200" y="12"/>
            <a:ext cx="8229600" cy="1121041"/>
          </a:xfrm>
          <a:prstGeom prst="rect">
            <a:avLst/>
          </a:prstGeom>
          <a:ln>
            <a:round/>
          </a:ln>
        </p:spPr>
        <p:txBody>
          <a:bodyPr lIns="0" tIns="0" rIns="0" bIns="0" anchor="b"/>
          <a:lstStyle>
            <a:lvl1pPr marL="0" marR="0" algn="ctr" defTabSz="457185">
              <a:defRPr sz="4000" b="0">
                <a:solidFill>
                  <a:srgbClr val="FFFFFF"/>
                </a:solidFill>
                <a:uFill>
                  <a:solidFill>
                    <a:srgbClr val="FFFFFF"/>
                  </a:solidFill>
                </a:uFill>
                <a:latin typeface="Arial"/>
                <a:ea typeface="Arial"/>
                <a:cs typeface="Arial"/>
                <a:sym typeface="Arial"/>
              </a:defRPr>
            </a:lvl1pPr>
          </a:lstStyle>
          <a:p>
            <a:r>
              <a:t>Texte du titre</a:t>
            </a:r>
          </a:p>
        </p:txBody>
      </p:sp>
      <p:sp>
        <p:nvSpPr>
          <p:cNvPr id="1924" name="Shape 1924"/>
          <p:cNvSpPr>
            <a:spLocks noGrp="1"/>
          </p:cNvSpPr>
          <p:nvPr>
            <p:ph type="body" idx="1"/>
          </p:nvPr>
        </p:nvSpPr>
        <p:spPr>
          <a:xfrm>
            <a:off x="457200" y="1328400"/>
            <a:ext cx="8229600" cy="3815100"/>
          </a:xfrm>
          <a:prstGeom prst="rect">
            <a:avLst/>
          </a:prstGeom>
          <a:ln>
            <a:round/>
          </a:ln>
        </p:spPr>
        <p:txBody>
          <a:bodyPr lIns="0" tIns="0" rIns="0" bIns="0"/>
          <a:lstStyle>
            <a:lvl1pPr marL="342889" marR="0" defTabSz="457185">
              <a:lnSpc>
                <a:spcPct val="100000"/>
              </a:lnSpc>
              <a:buFontTx/>
              <a:buChar char="•"/>
              <a:defRPr sz="2600">
                <a:latin typeface="Arial"/>
                <a:ea typeface="Arial"/>
                <a:cs typeface="Arial"/>
                <a:sym typeface="Arial"/>
              </a:defRPr>
            </a:lvl1pPr>
            <a:lvl2pPr marL="742926" marR="0" defTabSz="457185">
              <a:lnSpc>
                <a:spcPct val="100000"/>
              </a:lnSpc>
              <a:buClr>
                <a:srgbClr val="FFFFFF"/>
              </a:buClr>
              <a:buSzPct val="100000"/>
              <a:buFont typeface="Lucida Grande"/>
              <a:buChar char="-"/>
              <a:defRPr>
                <a:latin typeface="Arial"/>
                <a:ea typeface="Arial"/>
                <a:cs typeface="Arial"/>
                <a:sym typeface="Arial"/>
              </a:defRPr>
            </a:lvl2pPr>
            <a:lvl3pPr marL="1142964" marR="0" defTabSz="457185">
              <a:lnSpc>
                <a:spcPct val="100000"/>
              </a:lnSpc>
              <a:spcBef>
                <a:spcPts val="600"/>
              </a:spcBef>
              <a:buClr>
                <a:srgbClr val="FFFFFF"/>
              </a:buClr>
              <a:buSzPct val="100000"/>
              <a:buFontTx/>
              <a:buChar char="•"/>
              <a:defRPr sz="2600">
                <a:latin typeface="Arial"/>
                <a:ea typeface="Arial"/>
                <a:cs typeface="Arial"/>
                <a:sym typeface="Arial"/>
              </a:defRPr>
            </a:lvl3pPr>
            <a:lvl4pPr marL="1600148" marR="0" defTabSz="457185">
              <a:lnSpc>
                <a:spcPct val="100000"/>
              </a:lnSpc>
              <a:spcBef>
                <a:spcPts val="600"/>
              </a:spcBef>
              <a:buClr>
                <a:srgbClr val="FFFFFF"/>
              </a:buClr>
              <a:buFont typeface="Lucida Grande"/>
              <a:buChar char="-"/>
              <a:defRPr sz="2600">
                <a:latin typeface="Arial"/>
                <a:ea typeface="Arial"/>
                <a:cs typeface="Arial"/>
                <a:sym typeface="Arial"/>
              </a:defRPr>
            </a:lvl4pPr>
            <a:lvl5pPr marL="2057334" marR="0" defTabSz="457185">
              <a:lnSpc>
                <a:spcPct val="100000"/>
              </a:lnSpc>
              <a:spcBef>
                <a:spcPts val="600"/>
              </a:spcBef>
              <a:buClr>
                <a:srgbClr val="FFFFFF"/>
              </a:buClr>
              <a:defRPr sz="26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925" name="Shape 1925"/>
          <p:cNvSpPr>
            <a:spLocks noGrp="1"/>
          </p:cNvSpPr>
          <p:nvPr>
            <p:ph type="sldNum" sz="quarter" idx="2"/>
          </p:nvPr>
        </p:nvSpPr>
        <p:spPr>
          <a:xfrm>
            <a:off x="8442985" y="4865055"/>
            <a:ext cx="249348" cy="246221"/>
          </a:xfrm>
          <a:prstGeom prst="rect">
            <a:avLst/>
          </a:prstGeom>
          <a:ln>
            <a:round/>
          </a:ln>
        </p:spPr>
        <p:txBody>
          <a:bodyPr lIns="38100" tIns="38100" rIns="38100" bIns="38100"/>
          <a:lstStyle>
            <a:lvl1pPr algn="r" defTabSz="457185">
              <a:defRPr sz="1100">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711997102"/>
      </p:ext>
    </p:extLst>
  </p:cSld>
  <p:clrMapOvr>
    <a:masterClrMapping/>
  </p:clrMapOvr>
  <p:transition xmlns:p14="http://schemas.microsoft.com/office/powerpoint/2010/main" spd="med"/>
</p:sldLayout>
</file>

<file path=ppt/slideLayouts/slideLayout218.xml><?xml version="1.0" encoding="utf-8"?>
<p:sldLayout xmlns:a="http://schemas.openxmlformats.org/drawingml/2006/main" xmlns:r="http://schemas.openxmlformats.org/officeDocument/2006/relationships" xmlns:p="http://schemas.openxmlformats.org/presentationml/2006/main" type="tx">
  <p:cSld name="Default - Title Slide">
    <p:bg>
      <p:bgPr>
        <a:solidFill>
          <a:srgbClr val="FFFFFF"/>
        </a:solidFill>
        <a:effectLst/>
      </p:bgPr>
    </p:bg>
    <p:spTree>
      <p:nvGrpSpPr>
        <p:cNvPr id="1" name=""/>
        <p:cNvGrpSpPr/>
        <p:nvPr/>
      </p:nvGrpSpPr>
      <p:grpSpPr>
        <a:xfrm>
          <a:off x="0" y="0"/>
          <a:ext cx="0" cy="0"/>
          <a:chOff x="0" y="0"/>
          <a:chExt cx="0" cy="0"/>
        </a:xfrm>
      </p:grpSpPr>
      <p:sp>
        <p:nvSpPr>
          <p:cNvPr id="1932" name="Shape 1932"/>
          <p:cNvSpPr>
            <a:spLocks noGrp="1"/>
          </p:cNvSpPr>
          <p:nvPr>
            <p:ph type="title"/>
          </p:nvPr>
        </p:nvSpPr>
        <p:spPr>
          <a:xfrm>
            <a:off x="685800" y="1597819"/>
            <a:ext cx="7772400" cy="1102520"/>
          </a:xfrm>
          <a:prstGeom prst="rect">
            <a:avLst/>
          </a:prstGeom>
          <a:ln>
            <a:round/>
          </a:ln>
        </p:spPr>
        <p:txBody>
          <a:bodyPr lIns="38100" tIns="38100" rIns="38100" bIns="38100"/>
          <a:lstStyle>
            <a:lvl1pPr marL="0" marR="0" algn="ctr">
              <a:defRPr sz="4200" b="0">
                <a:solidFill>
                  <a:srgbClr val="000000"/>
                </a:solidFill>
                <a:uFill>
                  <a:solidFill>
                    <a:srgbClr val="000000"/>
                  </a:solidFill>
                </a:uFill>
                <a:latin typeface="Calibri"/>
                <a:ea typeface="Calibri"/>
                <a:cs typeface="Calibri"/>
                <a:sym typeface="Calibri"/>
              </a:defRPr>
            </a:lvl1pPr>
          </a:lstStyle>
          <a:p>
            <a:r>
              <a:t>Texte du titre</a:t>
            </a:r>
          </a:p>
        </p:txBody>
      </p:sp>
      <p:sp>
        <p:nvSpPr>
          <p:cNvPr id="1933" name="Shape 1933"/>
          <p:cNvSpPr>
            <a:spLocks noGrp="1"/>
          </p:cNvSpPr>
          <p:nvPr>
            <p:ph type="body" sz="quarter" idx="1"/>
          </p:nvPr>
        </p:nvSpPr>
        <p:spPr>
          <a:xfrm>
            <a:off x="1371600" y="2914650"/>
            <a:ext cx="6400800" cy="1314450"/>
          </a:xfrm>
          <a:prstGeom prst="rect">
            <a:avLst/>
          </a:prstGeom>
          <a:ln>
            <a:round/>
          </a:ln>
        </p:spPr>
        <p:txBody>
          <a:bodyPr lIns="38100" tIns="38100" rIns="38100" bIns="38100"/>
          <a:lstStyle>
            <a:lvl1pPr marL="0" marR="0" indent="0" algn="ctr">
              <a:lnSpc>
                <a:spcPct val="100000"/>
              </a:lnSpc>
              <a:spcBef>
                <a:spcPts val="700"/>
              </a:spcBef>
              <a:buClr>
                <a:srgbClr val="9A9A9A"/>
              </a:buClr>
              <a:buSzTx/>
              <a:buFontTx/>
              <a:buNone/>
              <a:defRPr sz="3000">
                <a:solidFill>
                  <a:srgbClr val="9A9A9A"/>
                </a:solidFill>
                <a:uFill>
                  <a:solidFill>
                    <a:srgbClr val="9A9A9A"/>
                  </a:solidFill>
                </a:uFill>
                <a:latin typeface="Calibri"/>
                <a:ea typeface="Calibri"/>
                <a:cs typeface="Calibri"/>
                <a:sym typeface="Calibri"/>
              </a:defRPr>
            </a:lvl1pPr>
            <a:lvl2pPr marL="457185" marR="0" indent="0" algn="ctr">
              <a:lnSpc>
                <a:spcPct val="100000"/>
              </a:lnSpc>
              <a:buClr>
                <a:srgbClr val="9A9A9A"/>
              </a:buClr>
              <a:buSzTx/>
              <a:buFontTx/>
              <a:buNone/>
              <a:defRPr>
                <a:solidFill>
                  <a:srgbClr val="9A9A9A"/>
                </a:solidFill>
                <a:uFill>
                  <a:solidFill>
                    <a:srgbClr val="9A9A9A"/>
                  </a:solidFill>
                </a:uFill>
                <a:latin typeface="Calibri"/>
                <a:ea typeface="Calibri"/>
                <a:cs typeface="Calibri"/>
                <a:sym typeface="Calibri"/>
              </a:defRPr>
            </a:lvl2pPr>
            <a:lvl3pPr marL="914372" marR="0" indent="0" algn="ctr">
              <a:lnSpc>
                <a:spcPct val="100000"/>
              </a:lnSpc>
              <a:buClr>
                <a:srgbClr val="9A9A9A"/>
              </a:buClr>
              <a:buSzTx/>
              <a:buFontTx/>
              <a:buNone/>
              <a:defRPr sz="2200">
                <a:solidFill>
                  <a:srgbClr val="9A9A9A"/>
                </a:solidFill>
                <a:uFill>
                  <a:solidFill>
                    <a:srgbClr val="9A9A9A"/>
                  </a:solidFill>
                </a:uFill>
                <a:latin typeface="Calibri"/>
                <a:ea typeface="Calibri"/>
                <a:cs typeface="Calibri"/>
                <a:sym typeface="Calibri"/>
              </a:defRPr>
            </a:lvl3pPr>
            <a:lvl4pPr marL="1371556" marR="0" indent="0" algn="ctr">
              <a:lnSpc>
                <a:spcPct val="100000"/>
              </a:lnSpc>
              <a:buClr>
                <a:srgbClr val="9A9A9A"/>
              </a:buClr>
              <a:buSzTx/>
              <a:buNone/>
              <a:defRPr sz="1800">
                <a:solidFill>
                  <a:srgbClr val="9A9A9A"/>
                </a:solidFill>
                <a:uFill>
                  <a:solidFill>
                    <a:srgbClr val="9A9A9A"/>
                  </a:solidFill>
                </a:uFill>
                <a:latin typeface="Calibri"/>
                <a:ea typeface="Calibri"/>
                <a:cs typeface="Calibri"/>
                <a:sym typeface="Calibri"/>
              </a:defRPr>
            </a:lvl4pPr>
            <a:lvl5pPr marL="1828742" marR="0" indent="0" algn="ctr">
              <a:lnSpc>
                <a:spcPct val="100000"/>
              </a:lnSpc>
              <a:buClr>
                <a:srgbClr val="9A9A9A"/>
              </a:buClr>
              <a:buSzTx/>
              <a:buNone/>
              <a:defRPr sz="1800">
                <a:solidFill>
                  <a:srgbClr val="9A9A9A"/>
                </a:solidFill>
                <a:uFill>
                  <a:solidFill>
                    <a:srgbClr val="9A9A9A"/>
                  </a:solidFill>
                </a:uFill>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1934" name="Shape 1934"/>
          <p:cNvSpPr>
            <a:spLocks noGrp="1"/>
          </p:cNvSpPr>
          <p:nvPr>
            <p:ph type="sldNum" sz="quarter" idx="2"/>
          </p:nvPr>
        </p:nvSpPr>
        <p:spPr>
          <a:xfrm>
            <a:off x="8444019" y="4828571"/>
            <a:ext cx="242805" cy="246221"/>
          </a:xfrm>
          <a:prstGeom prst="rect">
            <a:avLst/>
          </a:prstGeom>
          <a:ln>
            <a:round/>
          </a:ln>
        </p:spPr>
        <p:txBody>
          <a:bodyPr lIns="38100" tIns="38100" rIns="38100" bIns="38100" anchor="ctr"/>
          <a:lstStyle>
            <a:lvl1pPr algn="r" defTabSz="914372">
              <a:defRPr sz="1100">
                <a:solidFill>
                  <a:srgbClr val="9A9A9A"/>
                </a:solidFill>
                <a:uFill>
                  <a:solidFill>
                    <a:srgbClr val="9A9A9A"/>
                  </a:solidFill>
                </a:u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624505379"/>
      </p:ext>
    </p:extLst>
  </p:cSld>
  <p:clrMapOvr>
    <a:masterClrMapping/>
  </p:clrMapOvr>
  <p:transition xmlns:p14="http://schemas.microsoft.com/office/powerpoint/2010/main" spd="med"/>
</p:sldLayout>
</file>

<file path=ppt/slideLayouts/slideLayout219.xml><?xml version="1.0" encoding="utf-8"?>
<p:sldLayout xmlns:a="http://schemas.openxmlformats.org/drawingml/2006/main" xmlns:r="http://schemas.openxmlformats.org/officeDocument/2006/relationships" xmlns:p="http://schemas.openxmlformats.org/presentationml/2006/main" type="tx">
  <p:cSld name="7_Default - 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41" name="Shape 1941"/>
          <p:cNvSpPr>
            <a:spLocks noGrp="1"/>
          </p:cNvSpPr>
          <p:nvPr>
            <p:ph type="title"/>
          </p:nvPr>
        </p:nvSpPr>
        <p:spPr>
          <a:xfrm>
            <a:off x="336448" y="90583"/>
            <a:ext cx="8807571" cy="491707"/>
          </a:xfrm>
          <a:prstGeom prst="rect">
            <a:avLst/>
          </a:prstGeom>
          <a:ln>
            <a:round/>
          </a:ln>
        </p:spPr>
        <p:txBody>
          <a:bodyPr lIns="38100" tIns="38100" rIns="38100" bIns="38100" anchor="b"/>
          <a:lstStyle>
            <a:lvl1pPr marL="0" marR="0">
              <a:defRPr sz="3200" b="0" cap="all">
                <a:solidFill>
                  <a:srgbClr val="FFFFFF"/>
                </a:solidFill>
                <a:effectLst>
                  <a:outerShdw blurRad="38100" dist="38100" dir="2700000" rotWithShape="0">
                    <a:srgbClr val="000000">
                      <a:alpha val="43137"/>
                    </a:srgbClr>
                  </a:outerShdw>
                </a:effectLst>
                <a:uFill>
                  <a:solidFill>
                    <a:srgbClr val="FFFFFF"/>
                  </a:solidFill>
                </a:uFill>
                <a:latin typeface="Helvetica"/>
                <a:ea typeface="Helvetica"/>
                <a:cs typeface="Helvetica"/>
                <a:sym typeface="Helvetica"/>
              </a:defRPr>
            </a:lvl1pPr>
          </a:lstStyle>
          <a:p>
            <a:r>
              <a:t>Texte du titre</a:t>
            </a:r>
          </a:p>
        </p:txBody>
      </p:sp>
      <p:sp>
        <p:nvSpPr>
          <p:cNvPr id="1942" name="Shape 1942"/>
          <p:cNvSpPr>
            <a:spLocks noGrp="1"/>
          </p:cNvSpPr>
          <p:nvPr>
            <p:ph type="body" idx="1"/>
          </p:nvPr>
        </p:nvSpPr>
        <p:spPr>
          <a:xfrm>
            <a:off x="301924" y="763449"/>
            <a:ext cx="8540152" cy="3831187"/>
          </a:xfrm>
          <a:prstGeom prst="rect">
            <a:avLst/>
          </a:prstGeom>
          <a:ln>
            <a:round/>
          </a:ln>
        </p:spPr>
        <p:txBody>
          <a:bodyPr lIns="38100" tIns="38100" rIns="38100" bIns="38100"/>
          <a:lstStyle>
            <a:lvl1pPr marL="179995" marR="0" indent="-179995">
              <a:lnSpc>
                <a:spcPct val="100000"/>
              </a:lnSpc>
              <a:spcBef>
                <a:spcPts val="500"/>
              </a:spcBef>
              <a:buClr>
                <a:srgbClr val="EB8104"/>
              </a:buClr>
              <a:buFont typeface="Arial"/>
              <a:buChar char="•"/>
              <a:defRPr sz="2400">
                <a:solidFill>
                  <a:srgbClr val="0E0E0E"/>
                </a:solidFill>
                <a:uFill>
                  <a:solidFill>
                    <a:srgbClr val="0E0E0E"/>
                  </a:solidFill>
                </a:uFill>
                <a:latin typeface="Helvetica"/>
                <a:ea typeface="Helvetica"/>
                <a:cs typeface="Helvetica"/>
                <a:sym typeface="Helvetica"/>
              </a:defRPr>
            </a:lvl1pPr>
            <a:lvl2pPr marL="539983" marR="0" indent="-179995">
              <a:lnSpc>
                <a:spcPct val="100000"/>
              </a:lnSpc>
              <a:spcBef>
                <a:spcPts val="400"/>
              </a:spcBef>
              <a:buClr>
                <a:srgbClr val="EB8104"/>
              </a:buClr>
              <a:buSzPct val="100000"/>
              <a:buFont typeface="Arial"/>
              <a:buChar char="•"/>
              <a:defRPr sz="1800">
                <a:solidFill>
                  <a:srgbClr val="0E0E0E"/>
                </a:solidFill>
                <a:uFill>
                  <a:solidFill>
                    <a:srgbClr val="0E0E0E"/>
                  </a:solidFill>
                </a:uFill>
                <a:latin typeface="Helvetica"/>
                <a:ea typeface="Helvetica"/>
                <a:cs typeface="Helvetica"/>
                <a:sym typeface="Helvetica"/>
              </a:defRPr>
            </a:lvl2pPr>
            <a:lvl3pPr marL="899972" marR="0" indent="-179995">
              <a:lnSpc>
                <a:spcPct val="100000"/>
              </a:lnSpc>
              <a:spcBef>
                <a:spcPts val="400"/>
              </a:spcBef>
              <a:buClr>
                <a:srgbClr val="EB8104"/>
              </a:buClr>
              <a:buSzPct val="100000"/>
              <a:buFont typeface="Arial"/>
              <a:buChar char="•"/>
              <a:defRPr sz="1800">
                <a:solidFill>
                  <a:srgbClr val="0E0E0E"/>
                </a:solidFill>
                <a:uFill>
                  <a:solidFill>
                    <a:srgbClr val="0E0E0E"/>
                  </a:solidFill>
                </a:uFill>
                <a:latin typeface="Helvetica"/>
                <a:ea typeface="Helvetica"/>
                <a:cs typeface="Helvetica"/>
                <a:sym typeface="Helvetica"/>
              </a:defRPr>
            </a:lvl3pPr>
            <a:lvl4pPr marL="1259960" marR="0" indent="-179995">
              <a:lnSpc>
                <a:spcPct val="100000"/>
              </a:lnSpc>
              <a:buClr>
                <a:srgbClr val="EB8104"/>
              </a:buClr>
              <a:buFont typeface="Arial"/>
              <a:buChar char="•"/>
              <a:defRPr sz="1800">
                <a:solidFill>
                  <a:srgbClr val="0E0E0E"/>
                </a:solidFill>
                <a:uFill>
                  <a:solidFill>
                    <a:srgbClr val="0E0E0E"/>
                  </a:solidFill>
                </a:uFill>
                <a:latin typeface="Helvetica"/>
                <a:ea typeface="Helvetica"/>
                <a:cs typeface="Helvetica"/>
                <a:sym typeface="Helvetica"/>
              </a:defRPr>
            </a:lvl4pPr>
            <a:lvl5pPr marL="1619947" marR="0" indent="-179995">
              <a:lnSpc>
                <a:spcPct val="100000"/>
              </a:lnSpc>
              <a:buClr>
                <a:srgbClr val="EB8104"/>
              </a:buClr>
              <a:buFont typeface="Arial"/>
              <a:buChar char="•"/>
              <a:defRPr sz="1800">
                <a:solidFill>
                  <a:srgbClr val="0E0E0E"/>
                </a:solidFill>
                <a:uFill>
                  <a:solidFill>
                    <a:srgbClr val="0E0E0E"/>
                  </a:solidFill>
                </a:uFill>
                <a:latin typeface="Helvetica"/>
                <a:ea typeface="Helvetica"/>
                <a:cs typeface="Helvetica"/>
                <a:sym typeface="Helvetica"/>
              </a:defRPr>
            </a:lvl5pPr>
          </a:lstStyle>
          <a:p>
            <a:r>
              <a:t>Texte niveau 1</a:t>
            </a:r>
          </a:p>
          <a:p>
            <a:pPr lvl="1"/>
            <a:r>
              <a:t>Texte niveau 2</a:t>
            </a:r>
          </a:p>
          <a:p>
            <a:pPr lvl="2"/>
            <a:r>
              <a:t>Texte niveau 3</a:t>
            </a:r>
          </a:p>
          <a:p>
            <a:pPr lvl="3"/>
            <a:r>
              <a:t>Texte niveau 4</a:t>
            </a:r>
          </a:p>
          <a:p>
            <a:pPr lvl="4"/>
            <a:r>
              <a:t>Texte niveau 5</a:t>
            </a:r>
          </a:p>
        </p:txBody>
      </p:sp>
      <p:sp>
        <p:nvSpPr>
          <p:cNvPr id="1943" name="Shape 1943"/>
          <p:cNvSpPr>
            <a:spLocks noGrp="1"/>
          </p:cNvSpPr>
          <p:nvPr>
            <p:ph type="sldNum" sz="quarter" idx="2"/>
          </p:nvPr>
        </p:nvSpPr>
        <p:spPr>
          <a:xfrm>
            <a:off x="8394245" y="471639"/>
            <a:ext cx="400162" cy="292388"/>
          </a:xfrm>
          <a:prstGeom prst="rect">
            <a:avLst/>
          </a:prstGeom>
          <a:ln>
            <a:round/>
          </a:ln>
        </p:spPr>
        <p:txBody>
          <a:bodyPr lIns="38100" tIns="38100" rIns="38100" bIns="38100" anchor="ctr"/>
          <a:lstStyle>
            <a:lvl1pPr defTabSz="914372">
              <a:defRPr sz="1400">
                <a:solidFill>
                  <a:srgbClr val="FFFFFF">
                    <a:alpha val="99000"/>
                  </a:srgbClr>
                </a:solidFill>
                <a:uFill>
                  <a:solidFill>
                    <a:srgbClr val="FFFFFF">
                      <a:alpha val="99000"/>
                    </a:srgbClr>
                  </a:solidFill>
                </a:uFill>
                <a:latin typeface="Andale Mono"/>
                <a:ea typeface="Andale Mono"/>
                <a:cs typeface="Andale Mono"/>
                <a:sym typeface="Andale Mono"/>
              </a:defRPr>
            </a:lvl1pPr>
          </a:lstStyle>
          <a:p>
            <a:fld id="{86CB4B4D-7CA3-9044-876B-883B54F8677D}" type="slidenum">
              <a:rPr/>
              <a:pPr/>
              <a:t>‹#›</a:t>
            </a:fld>
            <a:endParaRPr/>
          </a:p>
        </p:txBody>
      </p:sp>
    </p:spTree>
    <p:extLst>
      <p:ext uri="{BB962C8B-B14F-4D97-AF65-F5344CB8AC3E}">
        <p14:creationId xmlns:p14="http://schemas.microsoft.com/office/powerpoint/2010/main" val="151630808"/>
      </p:ext>
    </p:extLst>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_Titre et puces - Gauch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Shape 128"/>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129" name="Shape 129"/>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30" name="Shape 130"/>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42536773"/>
      </p:ext>
    </p:extLst>
  </p:cSld>
  <p:clrMapOvr>
    <a:masterClrMapping/>
  </p:clrMapOvr>
  <p:transition xmlns:p14="http://schemas.microsoft.com/office/powerpoint/2010/main" spd="med"/>
</p:sldLayout>
</file>

<file path=ppt/slideLayouts/slideLayout220.xml><?xml version="1.0" encoding="utf-8"?>
<p:sldLayout xmlns:a="http://schemas.openxmlformats.org/drawingml/2006/main" xmlns:r="http://schemas.openxmlformats.org/officeDocument/2006/relationships" xmlns:p="http://schemas.openxmlformats.org/presentationml/2006/main" type="tx">
  <p:cSld name="4_Default - 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50" name="Shape 1950"/>
          <p:cNvSpPr>
            <a:spLocks noGrp="1"/>
          </p:cNvSpPr>
          <p:nvPr>
            <p:ph type="sldNum" sz="quarter" idx="2"/>
          </p:nvPr>
        </p:nvSpPr>
        <p:spPr>
          <a:xfrm>
            <a:off x="8394245" y="458700"/>
            <a:ext cx="400162" cy="292388"/>
          </a:xfrm>
          <a:prstGeom prst="rect">
            <a:avLst/>
          </a:prstGeom>
          <a:ln>
            <a:round/>
          </a:ln>
        </p:spPr>
        <p:txBody>
          <a:bodyPr lIns="38100" tIns="38100" rIns="38100" bIns="38100" anchor="ctr"/>
          <a:lstStyle>
            <a:lvl1pPr defTabSz="914372">
              <a:defRPr sz="1400">
                <a:solidFill>
                  <a:srgbClr val="FFFFFF">
                    <a:alpha val="80000"/>
                  </a:srgbClr>
                </a:solidFill>
                <a:uFill>
                  <a:solidFill>
                    <a:srgbClr val="FFFFFF">
                      <a:alpha val="80000"/>
                    </a:srgbClr>
                  </a:solidFill>
                </a:uFill>
                <a:latin typeface="Andale Mono"/>
                <a:ea typeface="Andale Mono"/>
                <a:cs typeface="Andale Mono"/>
                <a:sym typeface="Andale Mono"/>
              </a:defRPr>
            </a:lvl1pPr>
          </a:lstStyle>
          <a:p>
            <a:fld id="{86CB4B4D-7CA3-9044-876B-883B54F8677D}" type="slidenum">
              <a:rPr/>
              <a:pPr/>
              <a:t>‹#›</a:t>
            </a:fld>
            <a:endParaRPr/>
          </a:p>
        </p:txBody>
      </p:sp>
    </p:spTree>
    <p:extLst>
      <p:ext uri="{BB962C8B-B14F-4D97-AF65-F5344CB8AC3E}">
        <p14:creationId xmlns:p14="http://schemas.microsoft.com/office/powerpoint/2010/main" val="1031351656"/>
      </p:ext>
    </p:extLst>
  </p:cSld>
  <p:clrMapOvr>
    <a:masterClrMapping/>
  </p:clrMapOvr>
  <p:transition xmlns:p14="http://schemas.microsoft.com/office/powerpoint/2010/main" spd="med"/>
</p:sldLayout>
</file>

<file path=ppt/slideLayouts/slideLayout221.xml><?xml version="1.0" encoding="utf-8"?>
<p:sldLayout xmlns:a="http://schemas.openxmlformats.org/drawingml/2006/main" xmlns:r="http://schemas.openxmlformats.org/officeDocument/2006/relationships" xmlns:p="http://schemas.openxmlformats.org/presentationml/2006/main" type="tx">
  <p:cSld name="4_Titre et puces - Gauche">
    <p:bg>
      <p:bgPr>
        <a:solidFill>
          <a:srgbClr val="FFFFFF"/>
        </a:solidFill>
        <a:effectLst/>
      </p:bgPr>
    </p:bg>
    <p:spTree>
      <p:nvGrpSpPr>
        <p:cNvPr id="1" name=""/>
        <p:cNvGrpSpPr/>
        <p:nvPr/>
      </p:nvGrpSpPr>
      <p:grpSpPr>
        <a:xfrm>
          <a:off x="0" y="0"/>
          <a:ext cx="0" cy="0"/>
          <a:chOff x="0" y="0"/>
          <a:chExt cx="0" cy="0"/>
        </a:xfrm>
      </p:grpSpPr>
      <p:sp>
        <p:nvSpPr>
          <p:cNvPr id="1957" name="Shape 1957"/>
          <p:cNvSpPr>
            <a:spLocks noGrp="1"/>
          </p:cNvSpPr>
          <p:nvPr>
            <p:ph type="title"/>
          </p:nvPr>
        </p:nvSpPr>
        <p:spPr>
          <a:xfrm>
            <a:off x="647700" y="98822"/>
            <a:ext cx="7861300" cy="1353741"/>
          </a:xfrm>
          <a:prstGeom prst="rect">
            <a:avLst/>
          </a:prstGeom>
          <a:effectLst>
            <a:outerShdw blurRad="25400" dist="25400" dir="18900000" rotWithShape="0">
              <a:srgbClr val="000000">
                <a:alpha val="75000"/>
              </a:srgbClr>
            </a:outerShdw>
          </a:effectLst>
        </p:spPr>
        <p:txBody>
          <a:bodyPr/>
          <a:lstStyle>
            <a:lvl1pPr marL="0" marR="0" algn="ctr">
              <a:defRPr sz="4600" b="0">
                <a:solidFill>
                  <a:srgbClr val="FFFFFF"/>
                </a:solidFill>
                <a:uFill>
                  <a:solidFill>
                    <a:srgbClr val="FFFFFF"/>
                  </a:solidFill>
                </a:uFill>
                <a:latin typeface="Monaco"/>
                <a:ea typeface="Monaco"/>
                <a:cs typeface="Monaco"/>
                <a:sym typeface="Monaco"/>
              </a:defRPr>
            </a:lvl1pPr>
          </a:lstStyle>
          <a:p>
            <a:r>
              <a:t>Texte du titre</a:t>
            </a:r>
          </a:p>
        </p:txBody>
      </p:sp>
      <p:sp>
        <p:nvSpPr>
          <p:cNvPr id="1958" name="Shape 1958"/>
          <p:cNvSpPr>
            <a:spLocks noGrp="1"/>
          </p:cNvSpPr>
          <p:nvPr>
            <p:ph type="body" sz="half" idx="1"/>
          </p:nvPr>
        </p:nvSpPr>
        <p:spPr>
          <a:xfrm>
            <a:off x="647700" y="1181100"/>
            <a:ext cx="3835400" cy="3619500"/>
          </a:xfrm>
          <a:prstGeom prst="rect">
            <a:avLst/>
          </a:prstGeom>
          <a:effectLst>
            <a:outerShdw blurRad="25400" dist="25400" dir="18900000" rotWithShape="0">
              <a:srgbClr val="000000">
                <a:alpha val="75000"/>
              </a:srgbClr>
            </a:outerShdw>
          </a:effectLst>
        </p:spPr>
        <p:txBody>
          <a:bodyPr anchor="ctr"/>
          <a:lstStyle>
            <a:lvl1pPr marL="763563" marR="0" indent="-484171">
              <a:lnSpc>
                <a:spcPct val="100000"/>
              </a:lnSpc>
              <a:spcBef>
                <a:spcPts val="2500"/>
              </a:spcBef>
              <a:buSzPct val="138000"/>
              <a:buFont typeface="Monaco"/>
              <a:buChar char="•"/>
              <a:defRPr sz="2000">
                <a:latin typeface="Monaco"/>
                <a:ea typeface="Monaco"/>
                <a:cs typeface="Monaco"/>
                <a:sym typeface="Monaco"/>
              </a:defRPr>
            </a:lvl1pPr>
            <a:lvl2pPr marL="1347743" marR="0" indent="-484171">
              <a:lnSpc>
                <a:spcPct val="100000"/>
              </a:lnSpc>
              <a:spcBef>
                <a:spcPts val="2500"/>
              </a:spcBef>
              <a:buClr>
                <a:srgbClr val="FFFFFF"/>
              </a:buClr>
              <a:buSzPct val="138000"/>
              <a:buFont typeface="Monaco"/>
              <a:buChar char="•"/>
              <a:defRPr sz="2000">
                <a:latin typeface="Monaco"/>
                <a:ea typeface="Monaco"/>
                <a:cs typeface="Monaco"/>
                <a:sym typeface="Monaco"/>
              </a:defRPr>
            </a:lvl2pPr>
            <a:lvl3pPr marL="1931926" marR="0" indent="-484171">
              <a:lnSpc>
                <a:spcPct val="100000"/>
              </a:lnSpc>
              <a:spcBef>
                <a:spcPts val="2500"/>
              </a:spcBef>
              <a:buClr>
                <a:srgbClr val="FFFFFF"/>
              </a:buClr>
              <a:buSzPct val="138000"/>
              <a:buFont typeface="Monaco"/>
              <a:buChar char="•"/>
              <a:defRPr sz="2000">
                <a:latin typeface="Monaco"/>
                <a:ea typeface="Monaco"/>
                <a:cs typeface="Monaco"/>
                <a:sym typeface="Monaco"/>
              </a:defRPr>
            </a:lvl3pPr>
            <a:lvl4pPr marL="2516107" marR="0" indent="-484171">
              <a:lnSpc>
                <a:spcPct val="100000"/>
              </a:lnSpc>
              <a:spcBef>
                <a:spcPts val="2500"/>
              </a:spcBef>
              <a:buClr>
                <a:srgbClr val="FFFFFF"/>
              </a:buClr>
              <a:buSzPct val="138000"/>
              <a:buFont typeface="Monaco"/>
              <a:buChar char="•"/>
              <a:defRPr>
                <a:latin typeface="Monaco"/>
                <a:ea typeface="Monaco"/>
                <a:cs typeface="Monaco"/>
                <a:sym typeface="Monaco"/>
              </a:defRPr>
            </a:lvl4pPr>
            <a:lvl5pPr marL="3100287" marR="0" indent="-484171">
              <a:lnSpc>
                <a:spcPct val="100000"/>
              </a:lnSpc>
              <a:spcBef>
                <a:spcPts val="2500"/>
              </a:spcBef>
              <a:buClr>
                <a:srgbClr val="FFFFFF"/>
              </a:buClr>
              <a:buSzPct val="138000"/>
              <a:buFont typeface="Monaco"/>
              <a:buChar char="•"/>
              <a:defRPr>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959" name="Shape 1959"/>
          <p:cNvSpPr>
            <a:spLocks noGrp="1"/>
          </p:cNvSpPr>
          <p:nvPr>
            <p:ph type="sldNum" sz="quarter" idx="2"/>
          </p:nvPr>
        </p:nvSpPr>
        <p:spPr>
          <a:xfrm>
            <a:off x="4277160" y="4791075"/>
            <a:ext cx="589705" cy="441146"/>
          </a:xfrm>
          <a:prstGeom prst="rect">
            <a:avLst/>
          </a:prstGeom>
        </p:spPr>
        <p:txBody>
          <a:bodyPr/>
          <a:lstStyle>
            <a:lvl1pPr>
              <a:defRPr sz="2200">
                <a:solidFill>
                  <a:srgbClr val="000000"/>
                </a:solidFill>
                <a:uFill>
                  <a:solidFill>
                    <a:srgbClr val="000000"/>
                  </a:solidFill>
                </a:uFill>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031385136"/>
      </p:ext>
    </p:extLst>
  </p:cSld>
  <p:clrMapOvr>
    <a:masterClrMapping/>
  </p:clrMapOvr>
  <p:transition xmlns:p14="http://schemas.microsoft.com/office/powerpoint/2010/main" spd="med"/>
</p:sldLayout>
</file>

<file path=ppt/slideLayouts/slideLayout222.xml><?xml version="1.0" encoding="utf-8"?>
<p:sldLayout xmlns:a="http://schemas.openxmlformats.org/drawingml/2006/main" xmlns:r="http://schemas.openxmlformats.org/officeDocument/2006/relationships" xmlns:p="http://schemas.openxmlformats.org/presentationml/2006/main" type="tx">
  <p:cSld name="1_Default - Title Slide">
    <p:bg>
      <p:bgPr>
        <a:solidFill>
          <a:srgbClr val="FFFFFF"/>
        </a:solidFill>
        <a:effectLst/>
      </p:bgPr>
    </p:bg>
    <p:spTree>
      <p:nvGrpSpPr>
        <p:cNvPr id="1" name=""/>
        <p:cNvGrpSpPr/>
        <p:nvPr/>
      </p:nvGrpSpPr>
      <p:grpSpPr>
        <a:xfrm>
          <a:off x="0" y="0"/>
          <a:ext cx="0" cy="0"/>
          <a:chOff x="0" y="0"/>
          <a:chExt cx="0" cy="0"/>
        </a:xfrm>
      </p:grpSpPr>
      <p:pic>
        <p:nvPicPr>
          <p:cNvPr id="1966" name="image1.jpg"/>
          <p:cNvPicPr>
            <a:picLocks noChangeAspect="1"/>
          </p:cNvPicPr>
          <p:nvPr/>
        </p:nvPicPr>
        <p:blipFill>
          <a:blip r:embed="rId2">
            <a:extLst/>
          </a:blip>
          <a:stretch>
            <a:fillRect/>
          </a:stretch>
        </p:blipFill>
        <p:spPr>
          <a:xfrm>
            <a:off x="139700" y="2"/>
            <a:ext cx="8877300" cy="5144799"/>
          </a:xfrm>
          <a:prstGeom prst="rect">
            <a:avLst/>
          </a:prstGeom>
          <a:ln w="12700">
            <a:miter lim="400000"/>
          </a:ln>
        </p:spPr>
      </p:pic>
      <p:sp>
        <p:nvSpPr>
          <p:cNvPr id="1967" name="Shape 1967"/>
          <p:cNvSpPr>
            <a:spLocks noGrp="1"/>
          </p:cNvSpPr>
          <p:nvPr>
            <p:ph type="title"/>
          </p:nvPr>
        </p:nvSpPr>
        <p:spPr>
          <a:xfrm>
            <a:off x="685812" y="3844995"/>
            <a:ext cx="7772401" cy="383938"/>
          </a:xfrm>
          <a:prstGeom prst="rect">
            <a:avLst/>
          </a:prstGeom>
          <a:ln w="9525">
            <a:round/>
          </a:ln>
        </p:spPr>
        <p:txBody>
          <a:bodyPr lIns="38100" tIns="38100" rIns="38100" bIns="38100" anchor="t"/>
          <a:lstStyle>
            <a:lvl1pPr marL="0" marR="0" defTabSz="401952">
              <a:defRPr b="0">
                <a:solidFill>
                  <a:srgbClr val="E3EBF5"/>
                </a:solidFill>
                <a:uFill>
                  <a:solidFill>
                    <a:srgbClr val="E3EBF5"/>
                  </a:solidFill>
                </a:uFill>
                <a:latin typeface="Arial"/>
                <a:ea typeface="Arial"/>
                <a:cs typeface="Arial"/>
                <a:sym typeface="Arial"/>
              </a:defRPr>
            </a:lvl1pPr>
          </a:lstStyle>
          <a:p>
            <a:r>
              <a:t>Texte du titre</a:t>
            </a:r>
          </a:p>
        </p:txBody>
      </p:sp>
      <p:sp>
        <p:nvSpPr>
          <p:cNvPr id="1968" name="Shape 1968"/>
          <p:cNvSpPr>
            <a:spLocks noGrp="1"/>
          </p:cNvSpPr>
          <p:nvPr>
            <p:ph type="body" sz="quarter" idx="1"/>
          </p:nvPr>
        </p:nvSpPr>
        <p:spPr>
          <a:xfrm>
            <a:off x="685799" y="4171222"/>
            <a:ext cx="6400802" cy="439544"/>
          </a:xfrm>
          <a:prstGeom prst="rect">
            <a:avLst/>
          </a:prstGeom>
          <a:ln>
            <a:round/>
          </a:ln>
        </p:spPr>
        <p:txBody>
          <a:bodyPr lIns="38100" tIns="38100" rIns="38100" bIns="38100"/>
          <a:lstStyle>
            <a:lvl1pPr marL="0" marR="0" indent="0" defTabSz="401952">
              <a:lnSpc>
                <a:spcPct val="100000"/>
              </a:lnSpc>
              <a:buClr>
                <a:srgbClr val="E3EBF5"/>
              </a:buClr>
              <a:buSzTx/>
              <a:buFontTx/>
              <a:buNone/>
              <a:defRPr sz="2600">
                <a:solidFill>
                  <a:srgbClr val="E3EBF5"/>
                </a:solidFill>
                <a:uFill>
                  <a:solidFill>
                    <a:srgbClr val="E3EBF5"/>
                  </a:solidFill>
                </a:uFill>
                <a:latin typeface="Arial"/>
                <a:ea typeface="Arial"/>
                <a:cs typeface="Arial"/>
                <a:sym typeface="Arial"/>
              </a:defRPr>
            </a:lvl1pPr>
            <a:lvl2pPr marL="741252" marR="0" indent="-284120" defTabSz="401952">
              <a:lnSpc>
                <a:spcPct val="100000"/>
              </a:lnSpc>
              <a:spcBef>
                <a:spcPts val="500"/>
              </a:spcBef>
              <a:buClr>
                <a:srgbClr val="000000"/>
              </a:buClr>
              <a:buSzPct val="100000"/>
              <a:buFont typeface="Arial"/>
              <a:buChar char="–"/>
              <a:defRPr sz="2400">
                <a:solidFill>
                  <a:srgbClr val="000000"/>
                </a:solidFill>
                <a:uFill>
                  <a:solidFill>
                    <a:srgbClr val="000000"/>
                  </a:solidFill>
                </a:uFill>
                <a:latin typeface="Calibri"/>
                <a:ea typeface="Calibri"/>
                <a:cs typeface="Calibri"/>
                <a:sym typeface="Calibri"/>
              </a:defRPr>
            </a:lvl2pPr>
            <a:lvl3pPr marL="1141244" marR="0" indent="-226978" defTabSz="401952">
              <a:lnSpc>
                <a:spcPct val="100000"/>
              </a:lnSpc>
              <a:buClr>
                <a:srgbClr val="000000"/>
              </a:buClr>
              <a:buSzPct val="100000"/>
              <a:buFont typeface="Arial"/>
              <a:buChar char="•"/>
              <a:defRPr sz="2200">
                <a:solidFill>
                  <a:srgbClr val="000000"/>
                </a:solidFill>
                <a:uFill>
                  <a:solidFill>
                    <a:srgbClr val="000000"/>
                  </a:solidFill>
                </a:uFill>
                <a:latin typeface="Calibri"/>
                <a:ea typeface="Calibri"/>
                <a:cs typeface="Calibri"/>
                <a:sym typeface="Calibri"/>
              </a:defRPr>
            </a:lvl3pPr>
            <a:lvl4pPr marL="1598373" marR="0" indent="-226978" defTabSz="401952">
              <a:lnSpc>
                <a:spcPct val="100000"/>
              </a:lnSpc>
              <a:buClr>
                <a:srgbClr val="000000"/>
              </a:buClr>
              <a:buFont typeface="Arial"/>
              <a:defRPr sz="1600">
                <a:solidFill>
                  <a:srgbClr val="000000"/>
                </a:solidFill>
                <a:uFill>
                  <a:solidFill>
                    <a:srgbClr val="000000"/>
                  </a:solidFill>
                </a:uFill>
                <a:latin typeface="Calibri"/>
                <a:ea typeface="Calibri"/>
                <a:cs typeface="Calibri"/>
                <a:sym typeface="Calibri"/>
              </a:defRPr>
            </a:lvl4pPr>
            <a:lvl5pPr marL="2055506" marR="0" indent="-226977" defTabSz="401952">
              <a:lnSpc>
                <a:spcPct val="100000"/>
              </a:lnSpc>
              <a:buClr>
                <a:srgbClr val="000000"/>
              </a:buClr>
              <a:buFont typeface="Arial"/>
              <a:defRPr sz="1600">
                <a:solidFill>
                  <a:srgbClr val="000000"/>
                </a:solidFill>
                <a:uFill>
                  <a:solidFill>
                    <a:srgbClr val="000000"/>
                  </a:solidFill>
                </a:uFill>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1969" name="Shape 1969"/>
          <p:cNvSpPr>
            <a:spLocks noGrp="1"/>
          </p:cNvSpPr>
          <p:nvPr>
            <p:ph type="sldNum" sz="quarter" idx="2"/>
          </p:nvPr>
        </p:nvSpPr>
        <p:spPr>
          <a:xfrm>
            <a:off x="8427501" y="4856213"/>
            <a:ext cx="259323" cy="256480"/>
          </a:xfrm>
          <a:prstGeom prst="rect">
            <a:avLst/>
          </a:prstGeom>
        </p:spPr>
        <p:txBody>
          <a:bodyPr/>
          <a:lstStyle>
            <a:lvl1pPr algn="r" defTabSz="401952">
              <a:defRPr sz="1000">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725403433"/>
      </p:ext>
    </p:extLst>
  </p:cSld>
  <p:clrMapOvr>
    <a:masterClrMapping/>
  </p:clrMapOvr>
  <p:transition xmlns:p14="http://schemas.microsoft.com/office/powerpoint/2010/main" spd="med"/>
</p:sldLayout>
</file>

<file path=ppt/slideLayouts/slideLayout223.xml><?xml version="1.0" encoding="utf-8"?>
<p:sldLayout xmlns:a="http://schemas.openxmlformats.org/drawingml/2006/main" xmlns:r="http://schemas.openxmlformats.org/officeDocument/2006/relationships" xmlns:p="http://schemas.openxmlformats.org/presentationml/2006/main" type="tx">
  <p:cSld name="1_Blank">
    <p:bg>
      <p:bgPr>
        <a:solidFill>
          <a:srgbClr val="FFFFFF"/>
        </a:solidFill>
        <a:effectLst/>
      </p:bgPr>
    </p:bg>
    <p:spTree>
      <p:nvGrpSpPr>
        <p:cNvPr id="1" name=""/>
        <p:cNvGrpSpPr/>
        <p:nvPr/>
      </p:nvGrpSpPr>
      <p:grpSpPr>
        <a:xfrm>
          <a:off x="0" y="0"/>
          <a:ext cx="0" cy="0"/>
          <a:chOff x="0" y="0"/>
          <a:chExt cx="0" cy="0"/>
        </a:xfrm>
      </p:grpSpPr>
      <p:pic>
        <p:nvPicPr>
          <p:cNvPr id="1985" name="image3.jpg" descr="Screen5"/>
          <p:cNvPicPr>
            <a:picLocks noChangeAspect="1"/>
          </p:cNvPicPr>
          <p:nvPr/>
        </p:nvPicPr>
        <p:blipFill>
          <a:blip r:embed="rId2">
            <a:extLst/>
          </a:blip>
          <a:stretch>
            <a:fillRect/>
          </a:stretch>
        </p:blipFill>
        <p:spPr>
          <a:xfrm>
            <a:off x="18" y="3"/>
            <a:ext cx="9145589" cy="5125642"/>
          </a:xfrm>
          <a:prstGeom prst="rect">
            <a:avLst/>
          </a:prstGeom>
          <a:ln w="12700">
            <a:miter lim="400000"/>
          </a:ln>
        </p:spPr>
      </p:pic>
      <p:sp>
        <p:nvSpPr>
          <p:cNvPr id="1986" name="Shape 1986"/>
          <p:cNvSpPr>
            <a:spLocks noGrp="1"/>
          </p:cNvSpPr>
          <p:nvPr>
            <p:ph type="sldNum" sz="quarter" idx="2"/>
          </p:nvPr>
        </p:nvSpPr>
        <p:spPr>
          <a:xfrm>
            <a:off x="6178760" y="4582602"/>
            <a:ext cx="374457" cy="369328"/>
          </a:xfrm>
          <a:prstGeom prst="rect">
            <a:avLst/>
          </a:prstGeom>
        </p:spPr>
        <p:txBody>
          <a:bodyPr lIns="45718" tIns="45718" rIns="45718" bIns="45718" anchor="ctr"/>
          <a:lstStyle>
            <a:lvl1pPr algn="r" defTabSz="914372">
              <a:defRPr>
                <a:solidFill>
                  <a:srgbClr val="000000"/>
                </a:solidFill>
                <a:uFillTx/>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798466177"/>
      </p:ext>
    </p:extLst>
  </p:cSld>
  <p:clrMapOvr>
    <a:masterClrMapping/>
  </p:clrMapOvr>
  <p:transition xmlns:p14="http://schemas.microsoft.com/office/powerpoint/2010/main" spd="med"/>
</p:sldLayout>
</file>

<file path=ppt/slideLayouts/slideLayout224.xml><?xml version="1.0" encoding="utf-8"?>
<p:sldLayout xmlns:a="http://schemas.openxmlformats.org/drawingml/2006/main" xmlns:r="http://schemas.openxmlformats.org/officeDocument/2006/relationships" xmlns:p="http://schemas.openxmlformats.org/presentationml/2006/main" type="tx">
  <p:cSld name="Blank 0">
    <p:bg>
      <p:bgPr>
        <a:solidFill>
          <a:srgbClr val="FFFFFF"/>
        </a:solidFill>
        <a:effectLst/>
      </p:bgPr>
    </p:bg>
    <p:spTree>
      <p:nvGrpSpPr>
        <p:cNvPr id="1" name=""/>
        <p:cNvGrpSpPr/>
        <p:nvPr/>
      </p:nvGrpSpPr>
      <p:grpSpPr>
        <a:xfrm>
          <a:off x="0" y="0"/>
          <a:ext cx="0" cy="0"/>
          <a:chOff x="0" y="0"/>
          <a:chExt cx="0" cy="0"/>
        </a:xfrm>
      </p:grpSpPr>
      <p:sp>
        <p:nvSpPr>
          <p:cNvPr id="1993" name="Shape 1993"/>
          <p:cNvSpPr>
            <a:spLocks noGrp="1"/>
          </p:cNvSpPr>
          <p:nvPr>
            <p:ph type="sldNum" sz="quarter" idx="2"/>
          </p:nvPr>
        </p:nvSpPr>
        <p:spPr>
          <a:xfrm>
            <a:off x="6178760" y="4582602"/>
            <a:ext cx="374457" cy="369328"/>
          </a:xfrm>
          <a:prstGeom prst="rect">
            <a:avLst/>
          </a:prstGeom>
        </p:spPr>
        <p:txBody>
          <a:bodyPr lIns="45718" tIns="45718" rIns="45718" bIns="45718" anchor="ctr"/>
          <a:lstStyle>
            <a:lvl1pPr algn="r" defTabSz="914372">
              <a:defRPr>
                <a:solidFill>
                  <a:srgbClr val="000000"/>
                </a:solidFill>
                <a:uFillTx/>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809060531"/>
      </p:ext>
    </p:extLst>
  </p:cSld>
  <p:clrMapOvr>
    <a:masterClrMapping/>
  </p:clrMapOvr>
  <p:transition xmlns:p14="http://schemas.microsoft.com/office/powerpoint/2010/main" spd="med"/>
</p:sldLayout>
</file>

<file path=ppt/slideLayouts/slideLayout225.xml><?xml version="1.0" encoding="utf-8"?>
<p:sldLayout xmlns:a="http://schemas.openxmlformats.org/drawingml/2006/main" xmlns:r="http://schemas.openxmlformats.org/officeDocument/2006/relationships" xmlns:p="http://schemas.openxmlformats.org/presentationml/2006/main" type="tx">
  <p:cSld name="10_nn_white">
    <p:bg>
      <p:bgPr>
        <a:solidFill>
          <a:srgbClr val="FFFFFF"/>
        </a:solidFill>
        <a:effectLst/>
      </p:bgPr>
    </p:bg>
    <p:spTree>
      <p:nvGrpSpPr>
        <p:cNvPr id="1" name=""/>
        <p:cNvGrpSpPr/>
        <p:nvPr/>
      </p:nvGrpSpPr>
      <p:grpSpPr>
        <a:xfrm>
          <a:off x="0" y="0"/>
          <a:ext cx="0" cy="0"/>
          <a:chOff x="0" y="0"/>
          <a:chExt cx="0" cy="0"/>
        </a:xfrm>
      </p:grpSpPr>
      <p:sp>
        <p:nvSpPr>
          <p:cNvPr id="2000" name="Shape 2000"/>
          <p:cNvSpPr>
            <a:spLocks noGrp="1"/>
          </p:cNvSpPr>
          <p:nvPr>
            <p:ph type="title"/>
          </p:nvPr>
        </p:nvSpPr>
        <p:spPr>
          <a:xfrm>
            <a:off x="476273" y="86926"/>
            <a:ext cx="8188325" cy="1132285"/>
          </a:xfrm>
          <a:prstGeom prst="rect">
            <a:avLst/>
          </a:prstGeom>
        </p:spPr>
        <p:txBody>
          <a:bodyPr lIns="0" tIns="0" rIns="0" bIns="0"/>
          <a:lstStyle>
            <a:lvl1pPr marL="0" marR="0">
              <a:defRPr sz="2800">
                <a:solidFill>
                  <a:srgbClr val="002778"/>
                </a:solidFill>
                <a:uFill>
                  <a:solidFill>
                    <a:srgbClr val="002778"/>
                  </a:solidFill>
                </a:uFill>
              </a:defRPr>
            </a:lvl1pPr>
          </a:lstStyle>
          <a:p>
            <a:r>
              <a:t>Texte du titre</a:t>
            </a:r>
          </a:p>
        </p:txBody>
      </p:sp>
      <p:sp>
        <p:nvSpPr>
          <p:cNvPr id="2001" name="Shape 2001"/>
          <p:cNvSpPr>
            <a:spLocks noGrp="1"/>
          </p:cNvSpPr>
          <p:nvPr>
            <p:ph type="body" idx="1"/>
          </p:nvPr>
        </p:nvSpPr>
        <p:spPr>
          <a:xfrm>
            <a:off x="476250" y="1219200"/>
            <a:ext cx="8186738" cy="3924300"/>
          </a:xfrm>
          <a:prstGeom prst="rect">
            <a:avLst/>
          </a:prstGeom>
        </p:spPr>
        <p:txBody>
          <a:bodyPr lIns="0" tIns="0" rIns="0" bIns="0"/>
          <a:lstStyle>
            <a:lvl1pPr marL="263517" marR="0" indent="-263517">
              <a:lnSpc>
                <a:spcPct val="100000"/>
              </a:lnSpc>
              <a:spcBef>
                <a:spcPts val="500"/>
              </a:spcBef>
              <a:buClr>
                <a:srgbClr val="00C4FF"/>
              </a:buClr>
              <a:buFont typeface="Verdana"/>
              <a:buChar char="•"/>
              <a:defRPr sz="2200">
                <a:solidFill>
                  <a:srgbClr val="002778"/>
                </a:solidFill>
                <a:uFill>
                  <a:solidFill>
                    <a:srgbClr val="002778"/>
                  </a:solidFill>
                </a:uFill>
              </a:defRPr>
            </a:lvl1pPr>
            <a:lvl2pPr marL="803249" marR="0" indent="-263517">
              <a:lnSpc>
                <a:spcPct val="100000"/>
              </a:lnSpc>
              <a:spcBef>
                <a:spcPts val="400"/>
              </a:spcBef>
              <a:buClr>
                <a:srgbClr val="ED610C"/>
              </a:buClr>
              <a:buSzPct val="100000"/>
              <a:buFont typeface="Verdana"/>
              <a:buChar char="•"/>
              <a:defRPr sz="2000">
                <a:solidFill>
                  <a:srgbClr val="002778"/>
                </a:solidFill>
                <a:uFill>
                  <a:solidFill>
                    <a:srgbClr val="002778"/>
                  </a:solidFill>
                </a:uFill>
              </a:defRPr>
            </a:lvl2pPr>
            <a:lvl3pPr marL="1344568" marR="0" indent="-268279">
              <a:lnSpc>
                <a:spcPct val="100000"/>
              </a:lnSpc>
              <a:spcBef>
                <a:spcPts val="400"/>
              </a:spcBef>
              <a:buClr>
                <a:srgbClr val="002778"/>
              </a:buClr>
              <a:buSzPct val="100000"/>
              <a:buFont typeface="Verdana"/>
              <a:buChar char="•"/>
              <a:defRPr sz="1800">
                <a:solidFill>
                  <a:srgbClr val="002778"/>
                </a:solidFill>
                <a:uFill>
                  <a:solidFill>
                    <a:srgbClr val="002778"/>
                  </a:solidFill>
                </a:uFill>
              </a:defRPr>
            </a:lvl3pPr>
            <a:lvl4pPr marL="1884302" marR="0" indent="-263517">
              <a:lnSpc>
                <a:spcPct val="100000"/>
              </a:lnSpc>
              <a:spcBef>
                <a:spcPts val="300"/>
              </a:spcBef>
              <a:buClr>
                <a:srgbClr val="9D8F83"/>
              </a:buClr>
              <a:buFont typeface="Verdana"/>
              <a:buChar char="•"/>
              <a:defRPr sz="1600">
                <a:solidFill>
                  <a:srgbClr val="002778"/>
                </a:solidFill>
                <a:uFill>
                  <a:solidFill>
                    <a:srgbClr val="002778"/>
                  </a:solidFill>
                </a:uFill>
              </a:defRPr>
            </a:lvl4pPr>
            <a:lvl5pPr marL="2424036" marR="0" indent="-277804">
              <a:lnSpc>
                <a:spcPct val="100000"/>
              </a:lnSpc>
              <a:spcBef>
                <a:spcPts val="300"/>
              </a:spcBef>
              <a:buClr>
                <a:srgbClr val="000000"/>
              </a:buClr>
              <a:buFont typeface="Verdana"/>
              <a:buChar char="•"/>
              <a:defRPr sz="1400">
                <a:solidFill>
                  <a:srgbClr val="002778"/>
                </a:solidFill>
                <a:uFill>
                  <a:solidFill>
                    <a:srgbClr val="002778"/>
                  </a:solidFill>
                </a:uFill>
              </a:defRPr>
            </a:lvl5pPr>
          </a:lstStyle>
          <a:p>
            <a:r>
              <a:t>Texte niveau 1</a:t>
            </a:r>
          </a:p>
          <a:p>
            <a:pPr lvl="1"/>
            <a:r>
              <a:t>Texte niveau 2</a:t>
            </a:r>
          </a:p>
          <a:p>
            <a:pPr lvl="2"/>
            <a:r>
              <a:t>Texte niveau 3</a:t>
            </a:r>
          </a:p>
          <a:p>
            <a:pPr lvl="3"/>
            <a:r>
              <a:t>Texte niveau 4</a:t>
            </a:r>
          </a:p>
          <a:p>
            <a:pPr lvl="4"/>
            <a:r>
              <a:t>Texte niveau 5</a:t>
            </a:r>
          </a:p>
        </p:txBody>
      </p:sp>
      <p:sp>
        <p:nvSpPr>
          <p:cNvPr id="2002" name="Shape 2002"/>
          <p:cNvSpPr>
            <a:spLocks noGrp="1"/>
          </p:cNvSpPr>
          <p:nvPr>
            <p:ph type="sldNum" sz="quarter" idx="2"/>
          </p:nvPr>
        </p:nvSpPr>
        <p:spPr>
          <a:xfrm>
            <a:off x="4332639" y="4791078"/>
            <a:ext cx="478747" cy="471924"/>
          </a:xfrm>
          <a:prstGeom prst="rect">
            <a:avLst/>
          </a:prstGeom>
        </p:spPr>
        <p:txBody>
          <a:bodyPr/>
          <a:lstStyle>
            <a:lvl1pPr>
              <a:defRPr sz="2400" b="1">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770883218"/>
      </p:ext>
    </p:extLst>
  </p:cSld>
  <p:clrMapOvr>
    <a:masterClrMapping/>
  </p:clrMapOvr>
  <p:transition xmlns:p14="http://schemas.microsoft.com/office/powerpoint/2010/main" spd="med"/>
</p:sldLayout>
</file>

<file path=ppt/slideLayouts/slideLayout226.xml><?xml version="1.0" encoding="utf-8"?>
<p:sldLayout xmlns:a="http://schemas.openxmlformats.org/drawingml/2006/main" xmlns:r="http://schemas.openxmlformats.org/officeDocument/2006/relationships" xmlns:p="http://schemas.openxmlformats.org/presentationml/2006/main" type="tx">
  <p:cSld name="Default - Titre et contenu">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9" name="Shape 2009"/>
          <p:cNvSpPr>
            <a:spLocks noGrp="1"/>
          </p:cNvSpPr>
          <p:nvPr>
            <p:ph type="title"/>
          </p:nvPr>
        </p:nvSpPr>
        <p:spPr>
          <a:xfrm>
            <a:off x="457200" y="205990"/>
            <a:ext cx="8229600" cy="857251"/>
          </a:xfrm>
          <a:prstGeom prst="rect">
            <a:avLst/>
          </a:prstGeom>
          <a:ln>
            <a:round/>
          </a:ln>
        </p:spPr>
        <p:txBody>
          <a:bodyPr lIns="38100" tIns="38100" rIns="38100" bIns="38100"/>
          <a:lstStyle>
            <a:lvl1pPr marL="0" marR="0" algn="ctr" defTabSz="457185">
              <a:defRPr sz="4400" b="0">
                <a:solidFill>
                  <a:srgbClr val="000000"/>
                </a:solidFill>
                <a:uFill>
                  <a:solidFill>
                    <a:srgbClr val="000000"/>
                  </a:solidFill>
                </a:uFill>
                <a:latin typeface="Calibri"/>
                <a:ea typeface="Calibri"/>
                <a:cs typeface="Calibri"/>
                <a:sym typeface="Calibri"/>
              </a:defRPr>
            </a:lvl1pPr>
          </a:lstStyle>
          <a:p>
            <a:r>
              <a:t>Texte du titre</a:t>
            </a:r>
          </a:p>
        </p:txBody>
      </p:sp>
      <p:sp>
        <p:nvSpPr>
          <p:cNvPr id="2010" name="Shape 2010"/>
          <p:cNvSpPr>
            <a:spLocks noGrp="1"/>
          </p:cNvSpPr>
          <p:nvPr>
            <p:ph type="body" idx="1"/>
          </p:nvPr>
        </p:nvSpPr>
        <p:spPr>
          <a:xfrm>
            <a:off x="457200" y="1200149"/>
            <a:ext cx="8229600" cy="3394473"/>
          </a:xfrm>
          <a:prstGeom prst="rect">
            <a:avLst/>
          </a:prstGeom>
          <a:ln>
            <a:round/>
          </a:ln>
        </p:spPr>
        <p:txBody>
          <a:bodyPr lIns="38100" tIns="38100" rIns="38100" bIns="38100"/>
          <a:lstStyle>
            <a:lvl1pPr marL="342889" marR="0" defTabSz="457185">
              <a:lnSpc>
                <a:spcPct val="100000"/>
              </a:lnSpc>
              <a:spcBef>
                <a:spcPts val="700"/>
              </a:spcBef>
              <a:buClr>
                <a:srgbClr val="000000"/>
              </a:buClr>
              <a:buFont typeface="Arial"/>
              <a:buChar char="•"/>
              <a:defRPr sz="3200">
                <a:solidFill>
                  <a:srgbClr val="000000"/>
                </a:solidFill>
                <a:uFill>
                  <a:solidFill>
                    <a:srgbClr val="000000"/>
                  </a:solidFill>
                </a:uFill>
                <a:latin typeface="Calibri"/>
                <a:ea typeface="Calibri"/>
                <a:cs typeface="Calibri"/>
                <a:sym typeface="Calibri"/>
              </a:defRPr>
            </a:lvl1pPr>
            <a:lvl2pPr marL="742926" marR="0" defTabSz="457185">
              <a:lnSpc>
                <a:spcPct val="100000"/>
              </a:lnSpc>
              <a:buClr>
                <a:srgbClr val="000000"/>
              </a:buClr>
              <a:buSzPct val="100000"/>
              <a:buFont typeface="Arial"/>
              <a:buChar char="–"/>
              <a:defRPr sz="2800">
                <a:solidFill>
                  <a:srgbClr val="000000"/>
                </a:solidFill>
                <a:uFill>
                  <a:solidFill>
                    <a:srgbClr val="000000"/>
                  </a:solidFill>
                </a:uFill>
                <a:latin typeface="Calibri"/>
                <a:ea typeface="Calibri"/>
                <a:cs typeface="Calibri"/>
                <a:sym typeface="Calibri"/>
              </a:defRPr>
            </a:lvl2pPr>
            <a:lvl3pPr marL="1142964" marR="0" defTabSz="457185">
              <a:lnSpc>
                <a:spcPct val="100000"/>
              </a:lnSpc>
              <a:buClr>
                <a:srgbClr val="000000"/>
              </a:buClr>
              <a:buSzPct val="100000"/>
              <a:buFont typeface="Arial"/>
              <a:buChar char="•"/>
              <a:defRPr>
                <a:solidFill>
                  <a:srgbClr val="000000"/>
                </a:solidFill>
                <a:uFill>
                  <a:solidFill>
                    <a:srgbClr val="000000"/>
                  </a:solidFill>
                </a:uFill>
                <a:latin typeface="Calibri"/>
                <a:ea typeface="Calibri"/>
                <a:cs typeface="Calibri"/>
                <a:sym typeface="Calibri"/>
              </a:defRPr>
            </a:lvl3pPr>
            <a:lvl4pPr marL="1600148" marR="0" defTabSz="457185">
              <a:lnSpc>
                <a:spcPct val="100000"/>
              </a:lnSpc>
              <a:buClr>
                <a:srgbClr val="000000"/>
              </a:buClr>
              <a:buFont typeface="Arial"/>
              <a:defRPr>
                <a:solidFill>
                  <a:srgbClr val="000000"/>
                </a:solidFill>
                <a:uFill>
                  <a:solidFill>
                    <a:srgbClr val="000000"/>
                  </a:solidFill>
                </a:uFill>
                <a:latin typeface="Calibri"/>
                <a:ea typeface="Calibri"/>
                <a:cs typeface="Calibri"/>
                <a:sym typeface="Calibri"/>
              </a:defRPr>
            </a:lvl4pPr>
            <a:lvl5pPr marL="2057334" marR="0" defTabSz="457185">
              <a:lnSpc>
                <a:spcPct val="100000"/>
              </a:lnSpc>
              <a:buClr>
                <a:srgbClr val="000000"/>
              </a:buClr>
              <a:buFont typeface="Arial"/>
              <a:defRPr>
                <a:solidFill>
                  <a:srgbClr val="000000"/>
                </a:solidFill>
                <a:uFill>
                  <a:solidFill>
                    <a:srgbClr val="000000"/>
                  </a:solidFill>
                </a:uFill>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2011" name="Shape 2011"/>
          <p:cNvSpPr>
            <a:spLocks noGrp="1"/>
          </p:cNvSpPr>
          <p:nvPr>
            <p:ph type="sldNum" sz="quarter" idx="2"/>
          </p:nvPr>
        </p:nvSpPr>
        <p:spPr>
          <a:xfrm>
            <a:off x="8338470" y="4768886"/>
            <a:ext cx="348353" cy="353943"/>
          </a:xfrm>
          <a:prstGeom prst="rect">
            <a:avLst/>
          </a:prstGeom>
          <a:ln>
            <a:round/>
          </a:ln>
        </p:spPr>
        <p:txBody>
          <a:bodyPr lIns="38100" tIns="38100" rIns="38100" bIns="38100" anchor="ctr"/>
          <a:lstStyle>
            <a:lvl1pPr algn="r" defTabSz="457185">
              <a:defRPr>
                <a:solidFill>
                  <a:srgbClr val="9A9A9A"/>
                </a:solidFill>
                <a:uFill>
                  <a:solidFill>
                    <a:srgbClr val="9A9A9A"/>
                  </a:solidFill>
                </a:u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1158576424"/>
      </p:ext>
    </p:extLst>
  </p:cSld>
  <p:clrMapOvr>
    <a:masterClrMapping/>
  </p:clrMapOvr>
  <p:transition xmlns:p14="http://schemas.microsoft.com/office/powerpoint/2010/main" spd="med"/>
</p:sldLayout>
</file>

<file path=ppt/slideLayouts/slideLayout227.xml><?xml version="1.0" encoding="utf-8"?>
<p:sldLayout xmlns:a="http://schemas.openxmlformats.org/drawingml/2006/main" xmlns:r="http://schemas.openxmlformats.org/officeDocument/2006/relationships" xmlns:p="http://schemas.openxmlformats.org/presentationml/2006/main" type="tx">
  <p:cSld name="2_Default - Comparison">
    <p:bg>
      <p:bgPr>
        <a:solidFill>
          <a:srgbClr val="FFFFFF"/>
        </a:solidFill>
        <a:effectLst/>
      </p:bgPr>
    </p:bg>
    <p:spTree>
      <p:nvGrpSpPr>
        <p:cNvPr id="1" name=""/>
        <p:cNvGrpSpPr/>
        <p:nvPr/>
      </p:nvGrpSpPr>
      <p:grpSpPr>
        <a:xfrm>
          <a:off x="0" y="0"/>
          <a:ext cx="0" cy="0"/>
          <a:chOff x="0" y="0"/>
          <a:chExt cx="0" cy="0"/>
        </a:xfrm>
      </p:grpSpPr>
      <p:pic>
        <p:nvPicPr>
          <p:cNvPr id="2018" name="image1.jpg"/>
          <p:cNvPicPr>
            <a:picLocks noChangeAspect="1"/>
          </p:cNvPicPr>
          <p:nvPr/>
        </p:nvPicPr>
        <p:blipFill>
          <a:blip r:embed="rId2">
            <a:extLst/>
          </a:blip>
          <a:stretch>
            <a:fillRect/>
          </a:stretch>
        </p:blipFill>
        <p:spPr>
          <a:xfrm>
            <a:off x="18" y="3"/>
            <a:ext cx="9145589" cy="5125642"/>
          </a:xfrm>
          <a:prstGeom prst="rect">
            <a:avLst/>
          </a:prstGeom>
        </p:spPr>
      </p:pic>
      <p:sp>
        <p:nvSpPr>
          <p:cNvPr id="2019" name="Shape 2019"/>
          <p:cNvSpPr/>
          <p:nvPr/>
        </p:nvSpPr>
        <p:spPr>
          <a:xfrm>
            <a:off x="235874" y="4751619"/>
            <a:ext cx="4800601" cy="44114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914372" hangingPunct="0">
              <a:spcBef>
                <a:spcPts val="200"/>
              </a:spcBef>
              <a:buClr>
                <a:srgbClr val="000000"/>
              </a:buClr>
              <a:defRPr sz="2400">
                <a:uFill>
                  <a:solidFill>
                    <a:srgbClr val="000000"/>
                  </a:solidFill>
                </a:uFill>
                <a:latin typeface="Arial"/>
                <a:ea typeface="Arial"/>
                <a:cs typeface="Arial"/>
                <a:sym typeface="Arial"/>
              </a:defRPr>
            </a:pPr>
            <a:r>
              <a:rPr sz="1100" kern="0">
                <a:solidFill>
                  <a:srgbClr val="000000"/>
                </a:solidFill>
                <a:uFill>
                  <a:solidFill>
                    <a:srgbClr val="000000"/>
                  </a:solidFill>
                </a:uFill>
                <a:latin typeface="Arial"/>
                <a:ea typeface="Arial"/>
                <a:cs typeface="Arial"/>
                <a:sym typeface="Arial"/>
              </a:rPr>
              <a:t>guidelines.diabetes.ca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1-800-BANTING (226-8464)  </a:t>
            </a:r>
            <a:r>
              <a:rPr sz="1100" kern="0">
                <a:solidFill>
                  <a:srgbClr val="FF2600"/>
                </a:solidFill>
                <a:uFill>
                  <a:solidFill>
                    <a:srgbClr val="FF2600"/>
                  </a:solidFill>
                </a:uFill>
                <a:latin typeface="Arial"/>
                <a:ea typeface="Arial"/>
                <a:cs typeface="Arial"/>
                <a:sym typeface="Arial"/>
              </a:rPr>
              <a:t>|</a:t>
            </a:r>
            <a:r>
              <a:rPr sz="1100" kern="0">
                <a:solidFill>
                  <a:srgbClr val="000000"/>
                </a:solidFill>
                <a:uFill>
                  <a:solidFill>
                    <a:srgbClr val="000000"/>
                  </a:solidFill>
                </a:uFill>
                <a:latin typeface="Arial"/>
                <a:ea typeface="Arial"/>
                <a:cs typeface="Arial"/>
                <a:sym typeface="Arial"/>
              </a:rPr>
              <a:t> diabetes.ca</a:t>
            </a:r>
          </a:p>
          <a:p>
            <a:pPr defTabSz="914372" hangingPunct="0">
              <a:spcBef>
                <a:spcPts val="200"/>
              </a:spcBef>
              <a:buClr>
                <a:srgbClr val="929292"/>
              </a:buClr>
              <a:defRPr sz="2400">
                <a:uFill>
                  <a:solidFill>
                    <a:srgbClr val="000000"/>
                  </a:solidFill>
                </a:uFill>
                <a:latin typeface="Arial"/>
                <a:ea typeface="Arial"/>
                <a:cs typeface="Arial"/>
                <a:sym typeface="Arial"/>
              </a:defRPr>
            </a:pPr>
            <a:r>
              <a:rPr sz="1100" kern="0">
                <a:solidFill>
                  <a:srgbClr val="929292"/>
                </a:solidFill>
                <a:uFill>
                  <a:solidFill>
                    <a:srgbClr val="929292"/>
                  </a:solidFill>
                </a:uFill>
                <a:latin typeface="Arial"/>
                <a:ea typeface="Arial"/>
                <a:cs typeface="Arial"/>
                <a:sym typeface="Arial"/>
              </a:rPr>
              <a:t>Copyright © 2013 Canadian Diabetes Association </a:t>
            </a:r>
          </a:p>
        </p:txBody>
      </p:sp>
      <p:sp>
        <p:nvSpPr>
          <p:cNvPr id="2020" name="Shape 2020"/>
          <p:cNvSpPr>
            <a:spLocks noGrp="1"/>
          </p:cNvSpPr>
          <p:nvPr>
            <p:ph type="body" sz="half" idx="13"/>
          </p:nvPr>
        </p:nvSpPr>
        <p:spPr>
          <a:xfrm>
            <a:off x="457200" y="1631156"/>
            <a:ext cx="4040188" cy="2963467"/>
          </a:xfrm>
          <a:prstGeom prst="rect">
            <a:avLst/>
          </a:prstGeom>
          <a:ln w="9525">
            <a:round/>
          </a:ln>
        </p:spPr>
        <p:txBody>
          <a:bodyPr lIns="38100" tIns="38100" rIns="38100" bIns="38100"/>
          <a:lstStyle>
            <a:lvl1pPr marL="342889" marR="0">
              <a:lnSpc>
                <a:spcPct val="100000"/>
              </a:lnSpc>
              <a:spcBef>
                <a:spcPts val="500"/>
              </a:spcBef>
              <a:buClr>
                <a:srgbClr val="FF2600"/>
              </a:buClr>
              <a:buSzPct val="80000"/>
              <a:buFontTx/>
              <a:buChar char="•"/>
              <a:defRPr sz="2400">
                <a:solidFill>
                  <a:srgbClr val="000000"/>
                </a:solidFill>
                <a:uFill>
                  <a:solidFill>
                    <a:srgbClr val="000000"/>
                  </a:solidFill>
                </a:uFill>
                <a:latin typeface="Arial"/>
                <a:ea typeface="Arial"/>
                <a:cs typeface="Arial"/>
                <a:sym typeface="Arial"/>
              </a:defRPr>
            </a:lvl1pPr>
          </a:lstStyle>
          <a:p>
            <a:r>
              <a:t>Click to edit Master text styles</a:t>
            </a:r>
          </a:p>
        </p:txBody>
      </p:sp>
      <p:sp>
        <p:nvSpPr>
          <p:cNvPr id="2021" name="Shape 2021"/>
          <p:cNvSpPr>
            <a:spLocks noGrp="1"/>
          </p:cNvSpPr>
          <p:nvPr>
            <p:ph type="body" sz="quarter" idx="14"/>
          </p:nvPr>
        </p:nvSpPr>
        <p:spPr>
          <a:xfrm>
            <a:off x="4645033" y="1151338"/>
            <a:ext cx="4041775" cy="479822"/>
          </a:xfrm>
          <a:prstGeom prst="rect">
            <a:avLst/>
          </a:prstGeom>
          <a:ln w="9525">
            <a:round/>
          </a:ln>
        </p:spPr>
        <p:txBody>
          <a:bodyPr lIns="38100" tIns="38100" rIns="38100" bIns="38100" anchor="b"/>
          <a:lstStyle>
            <a:lvl1pPr marL="0" marR="0" indent="0">
              <a:lnSpc>
                <a:spcPct val="100000"/>
              </a:lnSpc>
              <a:spcBef>
                <a:spcPts val="500"/>
              </a:spcBef>
              <a:buClr>
                <a:srgbClr val="FF2600"/>
              </a:buClr>
              <a:buSzTx/>
              <a:buFontTx/>
              <a:buNone/>
              <a:defRPr sz="2400" b="1">
                <a:solidFill>
                  <a:srgbClr val="000000"/>
                </a:solidFill>
                <a:uFill>
                  <a:solidFill>
                    <a:srgbClr val="000000"/>
                  </a:solidFill>
                </a:uFill>
                <a:latin typeface="Arial"/>
                <a:ea typeface="Arial"/>
                <a:cs typeface="Arial"/>
                <a:sym typeface="Arial"/>
              </a:defRPr>
            </a:lvl1pPr>
          </a:lstStyle>
          <a:p>
            <a:r>
              <a:t>Click to edit Master text styles</a:t>
            </a:r>
          </a:p>
        </p:txBody>
      </p:sp>
      <p:sp>
        <p:nvSpPr>
          <p:cNvPr id="2022" name="Shape 2022"/>
          <p:cNvSpPr>
            <a:spLocks noGrp="1"/>
          </p:cNvSpPr>
          <p:nvPr>
            <p:ph type="body" sz="half" idx="15"/>
          </p:nvPr>
        </p:nvSpPr>
        <p:spPr>
          <a:xfrm>
            <a:off x="4645033" y="1631156"/>
            <a:ext cx="4041775" cy="2963467"/>
          </a:xfrm>
          <a:prstGeom prst="rect">
            <a:avLst/>
          </a:prstGeom>
          <a:ln w="9525">
            <a:round/>
          </a:ln>
        </p:spPr>
        <p:txBody>
          <a:bodyPr lIns="38100" tIns="38100" rIns="38100" bIns="38100"/>
          <a:lstStyle>
            <a:lvl1pPr marL="342889" marR="0">
              <a:lnSpc>
                <a:spcPct val="100000"/>
              </a:lnSpc>
              <a:spcBef>
                <a:spcPts val="500"/>
              </a:spcBef>
              <a:buClr>
                <a:srgbClr val="FF2600"/>
              </a:buClr>
              <a:buSzPct val="80000"/>
              <a:buFontTx/>
              <a:buChar char="•"/>
              <a:defRPr sz="2400">
                <a:solidFill>
                  <a:srgbClr val="000000"/>
                </a:solidFill>
                <a:uFill>
                  <a:solidFill>
                    <a:srgbClr val="000000"/>
                  </a:solidFill>
                </a:uFill>
                <a:latin typeface="Arial"/>
                <a:ea typeface="Arial"/>
                <a:cs typeface="Arial"/>
                <a:sym typeface="Arial"/>
              </a:defRPr>
            </a:lvl1pPr>
          </a:lstStyle>
          <a:p>
            <a:r>
              <a:t>Click to edit Master text styles</a:t>
            </a:r>
          </a:p>
        </p:txBody>
      </p:sp>
      <p:sp>
        <p:nvSpPr>
          <p:cNvPr id="2023" name="Shape 2023"/>
          <p:cNvSpPr>
            <a:spLocks noGrp="1"/>
          </p:cNvSpPr>
          <p:nvPr>
            <p:ph type="title"/>
          </p:nvPr>
        </p:nvSpPr>
        <p:spPr>
          <a:xfrm>
            <a:off x="457200" y="170342"/>
            <a:ext cx="8229600" cy="928524"/>
          </a:xfrm>
          <a:prstGeom prst="rect">
            <a:avLst/>
          </a:prstGeom>
          <a:ln w="9525">
            <a:round/>
          </a:ln>
        </p:spPr>
        <p:txBody>
          <a:bodyPr lIns="38100" tIns="38100" rIns="38100" bIns="38100"/>
          <a:lstStyle>
            <a:lvl1pPr marL="0" marR="0">
              <a:defRPr sz="2800">
                <a:solidFill>
                  <a:srgbClr val="FF2600"/>
                </a:solidFill>
                <a:uFill>
                  <a:solidFill>
                    <a:srgbClr val="FF2600"/>
                  </a:solidFill>
                </a:uFill>
                <a:latin typeface="Arial"/>
                <a:ea typeface="Arial"/>
                <a:cs typeface="Arial"/>
                <a:sym typeface="Arial"/>
              </a:defRPr>
            </a:lvl1pPr>
          </a:lstStyle>
          <a:p>
            <a:r>
              <a:t>Texte du titre</a:t>
            </a:r>
          </a:p>
        </p:txBody>
      </p:sp>
      <p:sp>
        <p:nvSpPr>
          <p:cNvPr id="2024" name="Shape 2024"/>
          <p:cNvSpPr>
            <a:spLocks noGrp="1"/>
          </p:cNvSpPr>
          <p:nvPr>
            <p:ph type="body" sz="quarter" idx="1"/>
          </p:nvPr>
        </p:nvSpPr>
        <p:spPr>
          <a:xfrm>
            <a:off x="457200" y="1076599"/>
            <a:ext cx="4040188" cy="554558"/>
          </a:xfrm>
          <a:prstGeom prst="rect">
            <a:avLst/>
          </a:prstGeom>
          <a:ln w="9525">
            <a:round/>
          </a:ln>
        </p:spPr>
        <p:txBody>
          <a:bodyPr lIns="38100" tIns="38100" rIns="38100" bIns="38100" anchor="b"/>
          <a:lstStyle>
            <a:lvl1pPr marL="0" marR="0" indent="0">
              <a:lnSpc>
                <a:spcPct val="100000"/>
              </a:lnSpc>
              <a:spcBef>
                <a:spcPts val="500"/>
              </a:spcBef>
              <a:buClr>
                <a:srgbClr val="FF2600"/>
              </a:buClr>
              <a:buSzTx/>
              <a:buFontTx/>
              <a:buNone/>
              <a:defRPr sz="2400" b="1">
                <a:solidFill>
                  <a:srgbClr val="000000"/>
                </a:solidFill>
                <a:uFill>
                  <a:solidFill>
                    <a:srgbClr val="000000"/>
                  </a:solidFill>
                </a:uFill>
                <a:latin typeface="Arial"/>
                <a:ea typeface="Arial"/>
                <a:cs typeface="Arial"/>
                <a:sym typeface="Arial"/>
              </a:defRPr>
            </a:lvl1pPr>
            <a:lvl2pPr marL="457185" marR="0" indent="0">
              <a:lnSpc>
                <a:spcPct val="100000"/>
              </a:lnSpc>
              <a:spcBef>
                <a:spcPts val="400"/>
              </a:spcBef>
              <a:buClr>
                <a:srgbClr val="FF2600"/>
              </a:buClr>
              <a:buSzTx/>
              <a:buFontTx/>
              <a:buNone/>
              <a:defRPr sz="2000" b="1">
                <a:solidFill>
                  <a:srgbClr val="000000"/>
                </a:solidFill>
                <a:uFill>
                  <a:solidFill>
                    <a:srgbClr val="000000"/>
                  </a:solidFill>
                </a:uFill>
                <a:latin typeface="Arial"/>
                <a:ea typeface="Arial"/>
                <a:cs typeface="Arial"/>
                <a:sym typeface="Arial"/>
              </a:defRPr>
            </a:lvl2pPr>
            <a:lvl3pPr marL="914372" marR="0" indent="0">
              <a:lnSpc>
                <a:spcPct val="100000"/>
              </a:lnSpc>
              <a:spcBef>
                <a:spcPts val="400"/>
              </a:spcBef>
              <a:buClr>
                <a:srgbClr val="FF2600"/>
              </a:buClr>
              <a:buSzTx/>
              <a:buFontTx/>
              <a:buNone/>
              <a:defRPr sz="1800" b="1">
                <a:solidFill>
                  <a:srgbClr val="000000"/>
                </a:solidFill>
                <a:uFill>
                  <a:solidFill>
                    <a:srgbClr val="000000"/>
                  </a:solidFill>
                </a:uFill>
                <a:latin typeface="Arial"/>
                <a:ea typeface="Arial"/>
                <a:cs typeface="Arial"/>
                <a:sym typeface="Arial"/>
              </a:defRPr>
            </a:lvl3pPr>
            <a:lvl4pPr marL="1371556" marR="0" indent="0">
              <a:lnSpc>
                <a:spcPct val="100000"/>
              </a:lnSpc>
              <a:spcBef>
                <a:spcPts val="300"/>
              </a:spcBef>
              <a:buClr>
                <a:srgbClr val="FF2600"/>
              </a:buClr>
              <a:buSzTx/>
              <a:buNone/>
              <a:defRPr sz="1600" b="1">
                <a:solidFill>
                  <a:srgbClr val="000000"/>
                </a:solidFill>
                <a:uFill>
                  <a:solidFill>
                    <a:srgbClr val="000000"/>
                  </a:solidFill>
                </a:uFill>
                <a:latin typeface="Arial"/>
                <a:ea typeface="Arial"/>
                <a:cs typeface="Arial"/>
                <a:sym typeface="Arial"/>
              </a:defRPr>
            </a:lvl4pPr>
            <a:lvl5pPr marL="1828742" marR="0" indent="0">
              <a:lnSpc>
                <a:spcPct val="100000"/>
              </a:lnSpc>
              <a:spcBef>
                <a:spcPts val="300"/>
              </a:spcBef>
              <a:buClr>
                <a:srgbClr val="FF2600"/>
              </a:buClr>
              <a:buSzTx/>
              <a:buNone/>
              <a:defRPr sz="1600" b="1">
                <a:solidFill>
                  <a:srgbClr val="000000"/>
                </a:solidFill>
                <a:uFill>
                  <a:solidFill>
                    <a:srgbClr val="000000"/>
                  </a:solidFill>
                </a:u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2025" name="Shape 2025"/>
          <p:cNvSpPr>
            <a:spLocks noGrp="1"/>
          </p:cNvSpPr>
          <p:nvPr>
            <p:ph type="sldNum" sz="quarter" idx="2"/>
          </p:nvPr>
        </p:nvSpPr>
        <p:spPr>
          <a:xfrm>
            <a:off x="8302102" y="4831570"/>
            <a:ext cx="384721" cy="379591"/>
          </a:xfrm>
          <a:prstGeom prst="rect">
            <a:avLst/>
          </a:prstGeom>
        </p:spPr>
        <p:txBody>
          <a:bodyPr/>
          <a:lstStyle>
            <a:lvl1pPr algn="r" defTabSz="914372">
              <a:defRPr>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938384007"/>
      </p:ext>
    </p:extLst>
  </p:cSld>
  <p:clrMapOvr>
    <a:masterClrMapping/>
  </p:clrMapOvr>
  <p:transition xmlns:p14="http://schemas.microsoft.com/office/powerpoint/2010/main" spd="med"/>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2032" name="Shape 2032"/>
          <p:cNvSpPr>
            <a:spLocks noGrp="1"/>
          </p:cNvSpPr>
          <p:nvPr>
            <p:ph type="title"/>
          </p:nvPr>
        </p:nvSpPr>
        <p:spPr>
          <a:xfrm>
            <a:off x="403701" y="642938"/>
            <a:ext cx="7886701" cy="604158"/>
          </a:xfrm>
          <a:prstGeom prst="rect">
            <a:avLst/>
          </a:prstGeom>
        </p:spPr>
        <p:txBody>
          <a:bodyPr lIns="32145" tIns="32145" rIns="32145" bIns="32145" anchor="t">
            <a:normAutofit/>
          </a:bodyPr>
          <a:lstStyle>
            <a:lvl1pPr marL="0" marR="0">
              <a:defRPr sz="2500">
                <a:solidFill>
                  <a:srgbClr val="262626"/>
                </a:solidFill>
                <a:uFillTx/>
              </a:defRPr>
            </a:lvl1pPr>
          </a:lstStyle>
          <a:p>
            <a:r>
              <a:t>Texte du titre</a:t>
            </a:r>
          </a:p>
        </p:txBody>
      </p:sp>
      <p:sp>
        <p:nvSpPr>
          <p:cNvPr id="2033" name="Shape 2033"/>
          <p:cNvSpPr>
            <a:spLocks noGrp="1"/>
          </p:cNvSpPr>
          <p:nvPr>
            <p:ph type="body" idx="1"/>
          </p:nvPr>
        </p:nvSpPr>
        <p:spPr>
          <a:xfrm>
            <a:off x="628653" y="1551907"/>
            <a:ext cx="7920265" cy="2948669"/>
          </a:xfrm>
          <a:prstGeom prst="rect">
            <a:avLst/>
          </a:prstGeom>
        </p:spPr>
        <p:txBody>
          <a:bodyPr lIns="32145" tIns="32145" rIns="32145" bIns="32145">
            <a:normAutofit/>
          </a:bodyPr>
          <a:lstStyle>
            <a:lvl1pPr marL="342884" marR="0" indent="-342884">
              <a:lnSpc>
                <a:spcPct val="100000"/>
              </a:lnSpc>
              <a:spcBef>
                <a:spcPts val="500"/>
              </a:spcBef>
              <a:buClr>
                <a:srgbClr val="880038"/>
              </a:buClr>
              <a:buFont typeface="Verdana"/>
              <a:buChar char="•"/>
              <a:defRPr sz="2100">
                <a:solidFill>
                  <a:srgbClr val="262626"/>
                </a:solidFill>
                <a:uFillTx/>
              </a:defRPr>
            </a:lvl1pPr>
            <a:lvl2pPr marL="742913" marR="0" indent="-285737">
              <a:lnSpc>
                <a:spcPct val="100000"/>
              </a:lnSpc>
              <a:spcBef>
                <a:spcPts val="500"/>
              </a:spcBef>
              <a:buClr>
                <a:srgbClr val="880038"/>
              </a:buClr>
              <a:buSzPct val="100000"/>
              <a:buFont typeface="Verdana"/>
              <a:buChar char="•"/>
              <a:defRPr sz="2100">
                <a:solidFill>
                  <a:srgbClr val="262626"/>
                </a:solidFill>
                <a:uFillTx/>
              </a:defRPr>
            </a:lvl2pPr>
            <a:lvl3pPr marL="1142945" marR="0" indent="-228588">
              <a:lnSpc>
                <a:spcPct val="100000"/>
              </a:lnSpc>
              <a:buClr>
                <a:srgbClr val="880038"/>
              </a:buClr>
              <a:buSzPct val="100000"/>
              <a:buFont typeface="Verdana"/>
              <a:buChar char="•"/>
              <a:defRPr sz="2100">
                <a:solidFill>
                  <a:srgbClr val="262626"/>
                </a:solidFill>
                <a:uFillTx/>
              </a:defRPr>
            </a:lvl3pPr>
            <a:lvl4pPr marL="1600122" marR="0" indent="-228588">
              <a:lnSpc>
                <a:spcPct val="100000"/>
              </a:lnSpc>
              <a:spcBef>
                <a:spcPts val="500"/>
              </a:spcBef>
              <a:buClr>
                <a:srgbClr val="880038"/>
              </a:buClr>
              <a:buFont typeface="Verdana"/>
              <a:buChar char="•"/>
              <a:defRPr sz="2100">
                <a:solidFill>
                  <a:srgbClr val="262626"/>
                </a:solidFill>
                <a:uFillTx/>
              </a:defRPr>
            </a:lvl4pPr>
            <a:lvl5pPr marL="2057301" marR="0" indent="-228587">
              <a:lnSpc>
                <a:spcPct val="100000"/>
              </a:lnSpc>
              <a:spcBef>
                <a:spcPts val="500"/>
              </a:spcBef>
              <a:buClr>
                <a:srgbClr val="880038"/>
              </a:buClr>
              <a:buFont typeface="Verdana"/>
              <a:buChar char="•"/>
              <a:defRPr sz="2100">
                <a:solidFill>
                  <a:srgbClr val="262626"/>
                </a:solidFill>
                <a:uFillTx/>
              </a:defRPr>
            </a:lvl5pPr>
          </a:lstStyle>
          <a:p>
            <a:r>
              <a:t>Texte niveau 1</a:t>
            </a:r>
          </a:p>
          <a:p>
            <a:pPr lvl="1"/>
            <a:r>
              <a:t>Texte niveau 2</a:t>
            </a:r>
          </a:p>
          <a:p>
            <a:pPr lvl="2"/>
            <a:r>
              <a:t>Texte niveau 3</a:t>
            </a:r>
          </a:p>
          <a:p>
            <a:pPr lvl="3"/>
            <a:r>
              <a:t>Texte niveau 4</a:t>
            </a:r>
          </a:p>
          <a:p>
            <a:pPr lvl="4"/>
            <a:r>
              <a:t>Texte niveau 5</a:t>
            </a:r>
          </a:p>
        </p:txBody>
      </p:sp>
      <p:sp>
        <p:nvSpPr>
          <p:cNvPr id="2034" name="Shape 2034"/>
          <p:cNvSpPr>
            <a:spLocks noGrp="1"/>
          </p:cNvSpPr>
          <p:nvPr>
            <p:ph type="sldNum" sz="quarter" idx="2"/>
          </p:nvPr>
        </p:nvSpPr>
        <p:spPr>
          <a:xfrm>
            <a:off x="8195925" y="4848227"/>
            <a:ext cx="490876" cy="369328"/>
          </a:xfrm>
          <a:prstGeom prst="rect">
            <a:avLst/>
          </a:prstGeom>
        </p:spPr>
        <p:txBody>
          <a:bodyPr lIns="45718" tIns="45718" rIns="45718" bIns="45718"/>
          <a:lstStyle>
            <a:lvl1pPr algn="r" defTabSz="914358">
              <a:defRPr>
                <a:solidFill>
                  <a:srgbClr val="001965"/>
                </a:solidFill>
                <a:uFillTx/>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1793363931"/>
      </p:ext>
    </p:extLst>
  </p:cSld>
  <p:clrMapOvr>
    <a:masterClrMapping/>
  </p:clrMapOvr>
  <p:transition xmlns:p14="http://schemas.microsoft.com/office/powerpoint/2010/main" spd="med"/>
</p:sldLayout>
</file>

<file path=ppt/slideLayouts/slideLayout229.xml><?xml version="1.0" encoding="utf-8"?>
<p:sldLayout xmlns:a="http://schemas.openxmlformats.org/drawingml/2006/main" xmlns:r="http://schemas.openxmlformats.org/officeDocument/2006/relationships" xmlns:p="http://schemas.openxmlformats.org/presentationml/2006/main" type="tx">
  <p:cSld name="Titre et contenu">
    <p:bg>
      <p:bgPr>
        <a:solidFill>
          <a:srgbClr val="FFFFFF"/>
        </a:solidFill>
        <a:effectLst/>
      </p:bgPr>
    </p:bg>
    <p:spTree>
      <p:nvGrpSpPr>
        <p:cNvPr id="1" name=""/>
        <p:cNvGrpSpPr/>
        <p:nvPr/>
      </p:nvGrpSpPr>
      <p:grpSpPr>
        <a:xfrm>
          <a:off x="0" y="0"/>
          <a:ext cx="0" cy="0"/>
          <a:chOff x="0" y="0"/>
          <a:chExt cx="0" cy="0"/>
        </a:xfrm>
      </p:grpSpPr>
      <p:sp>
        <p:nvSpPr>
          <p:cNvPr id="2041" name="Shape 2041"/>
          <p:cNvSpPr>
            <a:spLocks noGrp="1"/>
          </p:cNvSpPr>
          <p:nvPr>
            <p:ph type="title"/>
          </p:nvPr>
        </p:nvSpPr>
        <p:spPr>
          <a:xfrm>
            <a:off x="457200" y="205991"/>
            <a:ext cx="8229600" cy="857251"/>
          </a:xfrm>
          <a:prstGeom prst="rect">
            <a:avLst/>
          </a:prstGeom>
        </p:spPr>
        <p:txBody>
          <a:bodyPr lIns="45718" tIns="45718" rIns="45718" bIns="45718" anchor="t">
            <a:normAutofit/>
          </a:bodyPr>
          <a:lstStyle>
            <a:lvl1pPr marL="0" marR="0">
              <a:defRPr b="0">
                <a:solidFill>
                  <a:srgbClr val="86113A"/>
                </a:solidFill>
                <a:uFillTx/>
              </a:defRPr>
            </a:lvl1pPr>
          </a:lstStyle>
          <a:p>
            <a:r>
              <a:t>Texte du titre</a:t>
            </a:r>
          </a:p>
        </p:txBody>
      </p:sp>
      <p:sp>
        <p:nvSpPr>
          <p:cNvPr id="2042" name="Shape 2042"/>
          <p:cNvSpPr>
            <a:spLocks noGrp="1"/>
          </p:cNvSpPr>
          <p:nvPr>
            <p:ph type="body" idx="1"/>
          </p:nvPr>
        </p:nvSpPr>
        <p:spPr>
          <a:xfrm>
            <a:off x="457200" y="1200155"/>
            <a:ext cx="8229600" cy="3394472"/>
          </a:xfrm>
          <a:prstGeom prst="rect">
            <a:avLst/>
          </a:prstGeom>
        </p:spPr>
        <p:txBody>
          <a:bodyPr lIns="45718" tIns="45718" rIns="45718" bIns="45718">
            <a:normAutofit/>
          </a:bodyPr>
          <a:lstStyle>
            <a:lvl1pPr marL="342884" marR="0" indent="-342884">
              <a:lnSpc>
                <a:spcPct val="100000"/>
              </a:lnSpc>
              <a:spcBef>
                <a:spcPts val="500"/>
              </a:spcBef>
              <a:buClr>
                <a:srgbClr val="880038"/>
              </a:buClr>
              <a:buFont typeface="Verdana"/>
              <a:buChar char="•"/>
              <a:defRPr sz="1800">
                <a:solidFill>
                  <a:srgbClr val="001965"/>
                </a:solidFill>
                <a:uFillTx/>
              </a:defRPr>
            </a:lvl1pPr>
            <a:lvl2pPr marL="654996" marR="0" indent="-197817">
              <a:lnSpc>
                <a:spcPct val="100000"/>
              </a:lnSpc>
              <a:spcBef>
                <a:spcPts val="500"/>
              </a:spcBef>
              <a:buClr>
                <a:srgbClr val="880038"/>
              </a:buClr>
              <a:buSzPct val="100000"/>
              <a:buFont typeface="Verdana"/>
              <a:buChar char="•"/>
              <a:defRPr sz="1800">
                <a:solidFill>
                  <a:srgbClr val="001965"/>
                </a:solidFill>
                <a:uFillTx/>
              </a:defRPr>
            </a:lvl2pPr>
            <a:lvl3pPr marL="1208257" marR="0" indent="-293899">
              <a:lnSpc>
                <a:spcPct val="100000"/>
              </a:lnSpc>
              <a:buClr>
                <a:srgbClr val="880038"/>
              </a:buClr>
              <a:buSzPct val="100000"/>
              <a:buFont typeface="Verdana"/>
              <a:buChar char="•"/>
              <a:defRPr sz="1800">
                <a:solidFill>
                  <a:srgbClr val="001965"/>
                </a:solidFill>
                <a:uFillTx/>
              </a:defRPr>
            </a:lvl3pPr>
            <a:lvl4pPr marL="1714416" marR="0" indent="-342882">
              <a:lnSpc>
                <a:spcPct val="100000"/>
              </a:lnSpc>
              <a:spcBef>
                <a:spcPts val="500"/>
              </a:spcBef>
              <a:buClr>
                <a:srgbClr val="880038"/>
              </a:buClr>
              <a:buFont typeface="Verdana"/>
              <a:buChar char="•"/>
              <a:defRPr sz="1800">
                <a:solidFill>
                  <a:srgbClr val="001965"/>
                </a:solidFill>
                <a:uFillTx/>
              </a:defRPr>
            </a:lvl4pPr>
            <a:lvl5pPr marL="2171595" marR="0" indent="-342881">
              <a:lnSpc>
                <a:spcPct val="100000"/>
              </a:lnSpc>
              <a:spcBef>
                <a:spcPts val="500"/>
              </a:spcBef>
              <a:buClr>
                <a:srgbClr val="880038"/>
              </a:buClr>
              <a:buFont typeface="Verdana"/>
              <a:buChar char="•"/>
              <a:defRPr sz="1800">
                <a:solidFill>
                  <a:srgbClr val="001965"/>
                </a:solidFill>
                <a:uFillTx/>
              </a:defRPr>
            </a:lvl5pPr>
          </a:lstStyle>
          <a:p>
            <a:r>
              <a:t>Texte niveau 1</a:t>
            </a:r>
          </a:p>
          <a:p>
            <a:pPr lvl="1"/>
            <a:r>
              <a:t>Texte niveau 2</a:t>
            </a:r>
          </a:p>
          <a:p>
            <a:pPr lvl="2"/>
            <a:r>
              <a:t>Texte niveau 3</a:t>
            </a:r>
          </a:p>
          <a:p>
            <a:pPr lvl="3"/>
            <a:r>
              <a:t>Texte niveau 4</a:t>
            </a:r>
          </a:p>
          <a:p>
            <a:pPr lvl="4"/>
            <a:r>
              <a:t>Texte niveau 5</a:t>
            </a:r>
          </a:p>
        </p:txBody>
      </p:sp>
      <p:sp>
        <p:nvSpPr>
          <p:cNvPr id="2043" name="Shape 2043"/>
          <p:cNvSpPr>
            <a:spLocks noGrp="1"/>
          </p:cNvSpPr>
          <p:nvPr>
            <p:ph type="sldNum" sz="quarter" idx="2"/>
          </p:nvPr>
        </p:nvSpPr>
        <p:spPr>
          <a:xfrm>
            <a:off x="8195925" y="4848227"/>
            <a:ext cx="490876" cy="369328"/>
          </a:xfrm>
          <a:prstGeom prst="rect">
            <a:avLst/>
          </a:prstGeom>
        </p:spPr>
        <p:txBody>
          <a:bodyPr lIns="45718" tIns="45718" rIns="45718" bIns="45718"/>
          <a:lstStyle>
            <a:lvl1pPr algn="r" defTabSz="914358">
              <a:defRPr>
                <a:solidFill>
                  <a:srgbClr val="001965"/>
                </a:solidFill>
                <a:uFillTx/>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2276201185"/>
      </p:ext>
    </p:extLst>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2_Fireball copie">
    <p:bg>
      <p:bgPr>
        <a:solidFill>
          <a:srgbClr val="000000"/>
        </a:solidFill>
        <a:effectLst/>
      </p:bgPr>
    </p:bg>
    <p:spTree>
      <p:nvGrpSpPr>
        <p:cNvPr id="1" name=""/>
        <p:cNvGrpSpPr/>
        <p:nvPr/>
      </p:nvGrpSpPr>
      <p:grpSpPr>
        <a:xfrm>
          <a:off x="0" y="0"/>
          <a:ext cx="0" cy="0"/>
          <a:chOff x="0" y="0"/>
          <a:chExt cx="0" cy="0"/>
        </a:xfrm>
      </p:grpSpPr>
      <p:sp>
        <p:nvSpPr>
          <p:cNvPr id="137" name="Shape 137"/>
          <p:cNvSpPr>
            <a:spLocks noGrp="1"/>
          </p:cNvSpPr>
          <p:nvPr>
            <p:ph type="title"/>
          </p:nvPr>
        </p:nvSpPr>
        <p:spPr>
          <a:xfrm>
            <a:off x="685800" y="0"/>
            <a:ext cx="7772400" cy="1143000"/>
          </a:xfrm>
          <a:prstGeom prst="rect">
            <a:avLst/>
          </a:prstGeom>
        </p:spPr>
        <p:txBody>
          <a:bodyPr anchor="b"/>
          <a:lstStyle>
            <a:lvl1pPr marL="41275" marR="41275" algn="r">
              <a:defRPr sz="42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38" name="Shape 138"/>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sz="3000">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2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8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8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39" name="Shape 139"/>
          <p:cNvSpPr>
            <a:spLocks noGrp="1"/>
          </p:cNvSpPr>
          <p:nvPr>
            <p:ph type="sldNum" sz="quarter" idx="2"/>
          </p:nvPr>
        </p:nvSpPr>
        <p:spPr>
          <a:xfrm>
            <a:off x="7313355" y="4725114"/>
            <a:ext cx="384721" cy="379591"/>
          </a:xfrm>
          <a:prstGeom prst="rect">
            <a:avLst/>
          </a:prstGeom>
        </p:spPr>
        <p:txBody>
          <a:bodyPr anchor="ctr"/>
          <a:lstStyle>
            <a:lvl1pPr>
              <a:defRPr>
                <a:solidFill>
                  <a:srgbClr val="FFFED5"/>
                </a:solidFill>
                <a:uFill>
                  <a:solidFill>
                    <a:srgbClr val="FFFED5"/>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840354940"/>
      </p:ext>
    </p:extLst>
  </p:cSld>
  <p:clrMapOvr>
    <a:masterClrMapping/>
  </p:clrMapOvr>
  <p:transition xmlns:p14="http://schemas.microsoft.com/office/powerpoint/2010/main" spd="med"/>
</p:sldLayout>
</file>

<file path=ppt/slideLayouts/slideLayout230.xml><?xml version="1.0" encoding="utf-8"?>
<p:sldLayout xmlns:a="http://schemas.openxmlformats.org/drawingml/2006/main" xmlns:r="http://schemas.openxmlformats.org/officeDocument/2006/relationships" xmlns:p="http://schemas.openxmlformats.org/presentationml/2006/main" type="tx">
  <p:cSld name="Ocean">
    <p:bg>
      <p:bgPr>
        <a:solidFill>
          <a:srgbClr val="00005E"/>
        </a:solidFill>
        <a:effectLst/>
      </p:bgPr>
    </p:bg>
    <p:spTree>
      <p:nvGrpSpPr>
        <p:cNvPr id="1" name=""/>
        <p:cNvGrpSpPr/>
        <p:nvPr/>
      </p:nvGrpSpPr>
      <p:grpSpPr>
        <a:xfrm>
          <a:off x="0" y="0"/>
          <a:ext cx="0" cy="0"/>
          <a:chOff x="0" y="0"/>
          <a:chExt cx="0" cy="0"/>
        </a:xfrm>
      </p:grpSpPr>
      <p:sp>
        <p:nvSpPr>
          <p:cNvPr id="2050" name="Shape 2050"/>
          <p:cNvSpPr/>
          <p:nvPr/>
        </p:nvSpPr>
        <p:spPr>
          <a:xfrm>
            <a:off x="8458200" y="0"/>
            <a:ext cx="685800" cy="5143500"/>
          </a:xfrm>
          <a:prstGeom prst="rect">
            <a:avLst/>
          </a:prstGeom>
          <a:solidFill>
            <a:srgbClr val="675E47"/>
          </a:solidFill>
          <a:ln w="12700">
            <a:miter lim="400000"/>
          </a:ln>
        </p:spPr>
        <p:txBody>
          <a:bodyPr lIns="50800" tIns="50800" rIns="50800" bIns="50800" anchor="ctr"/>
          <a:lstStyle/>
          <a:p>
            <a:pPr algn="ctr" defTabSz="912771" hangingPunct="0">
              <a:defRPr sz="1800">
                <a:solidFill>
                  <a:srgbClr val="FFFFFF"/>
                </a:solidFill>
                <a:latin typeface="Calibri"/>
                <a:ea typeface="Calibri"/>
                <a:cs typeface="Calibri"/>
                <a:sym typeface="Calibri"/>
              </a:defRPr>
            </a:pPr>
            <a:endParaRPr kern="0">
              <a:solidFill>
                <a:srgbClr val="FFFFFF"/>
              </a:solidFill>
              <a:latin typeface="Calibri"/>
              <a:ea typeface="Calibri"/>
              <a:cs typeface="Calibri"/>
              <a:sym typeface="Calibri"/>
            </a:endParaRPr>
          </a:p>
        </p:txBody>
      </p:sp>
      <p:sp>
        <p:nvSpPr>
          <p:cNvPr id="2051" name="Shape 2051"/>
          <p:cNvSpPr/>
          <p:nvPr/>
        </p:nvSpPr>
        <p:spPr>
          <a:xfrm>
            <a:off x="8458200" y="4114800"/>
            <a:ext cx="685800" cy="514350"/>
          </a:xfrm>
          <a:prstGeom prst="rect">
            <a:avLst/>
          </a:prstGeom>
          <a:solidFill>
            <a:srgbClr val="A9A57C"/>
          </a:solidFill>
          <a:ln w="12700">
            <a:miter lim="400000"/>
          </a:ln>
        </p:spPr>
        <p:txBody>
          <a:bodyPr lIns="50800" tIns="50800" rIns="50800" bIns="50800" anchor="ctr"/>
          <a:lstStyle/>
          <a:p>
            <a:pPr algn="ctr" defTabSz="912771" hangingPunct="0">
              <a:defRPr sz="1800">
                <a:solidFill>
                  <a:srgbClr val="FFFFFF"/>
                </a:solidFill>
                <a:latin typeface="Calibri"/>
                <a:ea typeface="Calibri"/>
                <a:cs typeface="Calibri"/>
                <a:sym typeface="Calibri"/>
              </a:defRPr>
            </a:pPr>
            <a:endParaRPr kern="0">
              <a:solidFill>
                <a:srgbClr val="FFFFFF"/>
              </a:solidFill>
              <a:latin typeface="Calibri"/>
              <a:ea typeface="Calibri"/>
              <a:cs typeface="Calibri"/>
              <a:sym typeface="Calibri"/>
            </a:endParaRPr>
          </a:p>
        </p:txBody>
      </p:sp>
      <p:sp>
        <p:nvSpPr>
          <p:cNvPr id="2052" name="Shape 2052"/>
          <p:cNvSpPr>
            <a:spLocks noGrp="1"/>
          </p:cNvSpPr>
          <p:nvPr>
            <p:ph type="title"/>
          </p:nvPr>
        </p:nvSpPr>
        <p:spPr>
          <a:xfrm>
            <a:off x="457200" y="69067"/>
            <a:ext cx="7620000" cy="1131095"/>
          </a:xfrm>
          <a:prstGeom prst="rect">
            <a:avLst/>
          </a:prstGeom>
        </p:spPr>
        <p:txBody>
          <a:bodyPr lIns="45713" tIns="45713" rIns="45713" bIns="45713">
            <a:normAutofit/>
          </a:bodyPr>
          <a:lstStyle>
            <a:lvl1pPr marL="0" marR="0" algn="ctr" defTabSz="914216">
              <a:defRPr sz="4400" b="0" spc="-100">
                <a:solidFill>
                  <a:srgbClr val="FFFFFF"/>
                </a:solidFill>
                <a:uFill>
                  <a:solidFill>
                    <a:srgbClr val="FFFFFF"/>
                  </a:solidFill>
                </a:uFill>
                <a:latin typeface="Cambria"/>
                <a:ea typeface="Cambria"/>
                <a:cs typeface="Cambria"/>
                <a:sym typeface="Cambria"/>
              </a:defRPr>
            </a:lvl1pPr>
          </a:lstStyle>
          <a:p>
            <a:r>
              <a:t>Texte du titre</a:t>
            </a:r>
          </a:p>
        </p:txBody>
      </p:sp>
      <p:sp>
        <p:nvSpPr>
          <p:cNvPr id="2053" name="Shape 2053"/>
          <p:cNvSpPr>
            <a:spLocks noGrp="1"/>
          </p:cNvSpPr>
          <p:nvPr>
            <p:ph type="body" idx="1"/>
          </p:nvPr>
        </p:nvSpPr>
        <p:spPr>
          <a:xfrm>
            <a:off x="457200" y="1200150"/>
            <a:ext cx="7620000" cy="3943350"/>
          </a:xfrm>
          <a:prstGeom prst="rect">
            <a:avLst/>
          </a:prstGeom>
        </p:spPr>
        <p:txBody>
          <a:bodyPr lIns="45713" tIns="45713" rIns="45713" bIns="45713">
            <a:normAutofit/>
          </a:bodyPr>
          <a:lstStyle>
            <a:lvl1pPr marL="342830" marR="0" indent="-228552" defTabSz="914216">
              <a:lnSpc>
                <a:spcPct val="100000"/>
              </a:lnSpc>
              <a:spcBef>
                <a:spcPts val="700"/>
              </a:spcBef>
              <a:buClr>
                <a:srgbClr val="A9A57C"/>
              </a:buClr>
              <a:buFont typeface="Arial"/>
              <a:buChar char="•"/>
              <a:defRPr sz="3200">
                <a:latin typeface="Calibri"/>
                <a:ea typeface="Calibri"/>
                <a:cs typeface="Calibri"/>
                <a:sym typeface="Calibri"/>
              </a:defRPr>
            </a:lvl1pPr>
            <a:lvl2pPr marL="824246" marR="0" indent="-326506" defTabSz="914216">
              <a:lnSpc>
                <a:spcPct val="100000"/>
              </a:lnSpc>
              <a:spcBef>
                <a:spcPts val="700"/>
              </a:spcBef>
              <a:buClr>
                <a:srgbClr val="A9A57C"/>
              </a:buClr>
              <a:buSzPct val="100000"/>
              <a:buFont typeface="Arial"/>
              <a:buChar char="–"/>
              <a:defRPr sz="3200">
                <a:latin typeface="Calibri"/>
                <a:ea typeface="Calibri"/>
                <a:cs typeface="Calibri"/>
                <a:sym typeface="Calibri"/>
              </a:defRPr>
            </a:lvl2pPr>
            <a:lvl3pPr marL="1259584" marR="0" indent="-304736" defTabSz="914216">
              <a:lnSpc>
                <a:spcPct val="100000"/>
              </a:lnSpc>
              <a:spcBef>
                <a:spcPts val="700"/>
              </a:spcBef>
              <a:buClr>
                <a:srgbClr val="A9A57C"/>
              </a:buClr>
              <a:buSzPct val="100000"/>
              <a:buFont typeface="Arial"/>
              <a:buChar char="•"/>
              <a:defRPr sz="3200">
                <a:latin typeface="Calibri"/>
                <a:ea typeface="Calibri"/>
                <a:cs typeface="Calibri"/>
                <a:sym typeface="Calibri"/>
              </a:defRPr>
            </a:lvl3pPr>
            <a:lvl4pPr marL="1777640" marR="0" indent="-365683" defTabSz="914216">
              <a:lnSpc>
                <a:spcPct val="100000"/>
              </a:lnSpc>
              <a:spcBef>
                <a:spcPts val="700"/>
              </a:spcBef>
              <a:buClr>
                <a:srgbClr val="A9A57C"/>
              </a:buClr>
              <a:buFont typeface="Arial"/>
              <a:defRPr sz="3200">
                <a:latin typeface="Calibri"/>
                <a:ea typeface="Calibri"/>
                <a:cs typeface="Calibri"/>
                <a:sym typeface="Calibri"/>
              </a:defRPr>
            </a:lvl4pPr>
            <a:lvl5pPr marL="2234747" marR="0" indent="-365684" defTabSz="914216">
              <a:lnSpc>
                <a:spcPct val="100000"/>
              </a:lnSpc>
              <a:spcBef>
                <a:spcPts val="700"/>
              </a:spcBef>
              <a:buClr>
                <a:srgbClr val="A9A57C"/>
              </a:buClr>
              <a:buFont typeface="Arial"/>
              <a:buChar char="❖"/>
              <a:defRPr sz="3200">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2054" name="Shape 2054"/>
          <p:cNvSpPr>
            <a:spLocks noGrp="1"/>
          </p:cNvSpPr>
          <p:nvPr>
            <p:ph type="sldNum" sz="quarter" idx="2"/>
          </p:nvPr>
        </p:nvSpPr>
        <p:spPr>
          <a:xfrm>
            <a:off x="8531227" y="4246577"/>
            <a:ext cx="549276" cy="276999"/>
          </a:xfrm>
          <a:prstGeom prst="rect">
            <a:avLst/>
          </a:prstGeom>
          <a:ln w="19050">
            <a:solidFill>
              <a:srgbClr val="FFFFFF"/>
            </a:solidFill>
            <a:bevel/>
          </a:ln>
        </p:spPr>
        <p:txBody>
          <a:bodyPr wrap="square" lIns="0" tIns="0" rIns="0" bIns="0" anchor="ctr"/>
          <a:lstStyle>
            <a:lvl1pPr defTabSz="455589">
              <a:defRPr sz="1800">
                <a:solidFill>
                  <a:srgbClr val="FFFFFF"/>
                </a:solidFill>
                <a:uFillTx/>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2533432857"/>
      </p:ext>
    </p:extLst>
  </p:cSld>
  <p:clrMapOvr>
    <a:masterClrMapping/>
  </p:clrMapOvr>
  <p:transition xmlns:p14="http://schemas.microsoft.com/office/powerpoint/2010/main" spd="med"/>
</p:sldLayout>
</file>

<file path=ppt/slideLayouts/slideLayout231.xml><?xml version="1.0" encoding="utf-8"?>
<p:sldLayout xmlns:a="http://schemas.openxmlformats.org/drawingml/2006/main" xmlns:r="http://schemas.openxmlformats.org/officeDocument/2006/relationships" xmlns:p="http://schemas.openxmlformats.org/presentationml/2006/main" type="tx">
  <p:cSld name="5_Titre et puces - Gauche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61" name="Shape 2061"/>
          <p:cNvSpPr>
            <a:spLocks noGrp="1"/>
          </p:cNvSpPr>
          <p:nvPr>
            <p:ph type="title"/>
          </p:nvPr>
        </p:nvSpPr>
        <p:spPr>
          <a:xfrm>
            <a:off x="635000" y="108517"/>
            <a:ext cx="7861300" cy="1345076"/>
          </a:xfrm>
          <a:prstGeom prst="rect">
            <a:avLst/>
          </a:prstGeom>
          <a:effectLst>
            <a:outerShdw blurRad="25400" dist="25400" dir="18900000" rotWithShape="0">
              <a:srgbClr val="000000">
                <a:alpha val="75000"/>
              </a:srgbClr>
            </a:outerShdw>
          </a:effectLst>
        </p:spPr>
        <p:txBody>
          <a:bodyPr lIns="38100" tIns="38100" rIns="38100" bIns="38100">
            <a:normAutofit/>
          </a:bodyPr>
          <a:lstStyle>
            <a:lvl1pPr marL="0" marR="0" algn="ctr">
              <a:defRPr sz="3800" b="0">
                <a:solidFill>
                  <a:srgbClr val="FFFFFF"/>
                </a:solidFill>
                <a:uFill>
                  <a:solidFill>
                    <a:srgbClr val="FFFFFF"/>
                  </a:solidFill>
                </a:uFill>
                <a:latin typeface="Monaco"/>
                <a:ea typeface="Monaco"/>
                <a:cs typeface="Monaco"/>
                <a:sym typeface="Monaco"/>
              </a:defRPr>
            </a:lvl1pPr>
          </a:lstStyle>
          <a:p>
            <a:r>
              <a:t>Texte du titre</a:t>
            </a:r>
          </a:p>
        </p:txBody>
      </p:sp>
      <p:sp>
        <p:nvSpPr>
          <p:cNvPr id="2062" name="Shape 2062"/>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normAutofit/>
          </a:bodyPr>
          <a:lstStyle>
            <a:lvl1pPr marL="631795" marR="0" indent="-377806">
              <a:lnSpc>
                <a:spcPct val="100000"/>
              </a:lnSpc>
              <a:spcBef>
                <a:spcPts val="2500"/>
              </a:spcBef>
              <a:buClrTx/>
              <a:buSzPct val="139000"/>
              <a:buFontTx/>
              <a:buChar char="•"/>
              <a:defRPr sz="1100">
                <a:latin typeface="Monaco"/>
                <a:ea typeface="Monaco"/>
                <a:cs typeface="Monaco"/>
                <a:sym typeface="Monaco"/>
              </a:defRPr>
            </a:lvl1pPr>
            <a:lvl2pPr marL="1088970" marR="0" indent="-377806">
              <a:lnSpc>
                <a:spcPct val="100000"/>
              </a:lnSpc>
              <a:spcBef>
                <a:spcPts val="2500"/>
              </a:spcBef>
              <a:buClrTx/>
              <a:buSzPct val="139000"/>
              <a:buFontTx/>
              <a:buChar char="•"/>
              <a:defRPr sz="1100">
                <a:latin typeface="Monaco"/>
                <a:ea typeface="Monaco"/>
                <a:cs typeface="Monaco"/>
                <a:sym typeface="Monaco"/>
              </a:defRPr>
            </a:lvl2pPr>
            <a:lvl3pPr marL="1546150" marR="0" indent="-377806">
              <a:lnSpc>
                <a:spcPct val="100000"/>
              </a:lnSpc>
              <a:spcBef>
                <a:spcPts val="2500"/>
              </a:spcBef>
              <a:buClrTx/>
              <a:buSzPct val="139000"/>
              <a:buFontTx/>
              <a:buChar char="•"/>
              <a:defRPr sz="1100">
                <a:latin typeface="Monaco"/>
                <a:ea typeface="Monaco"/>
                <a:cs typeface="Monaco"/>
                <a:sym typeface="Monaco"/>
              </a:defRPr>
            </a:lvl3pPr>
            <a:lvl4pPr marL="2003329" marR="0" indent="-377806">
              <a:lnSpc>
                <a:spcPct val="100000"/>
              </a:lnSpc>
              <a:spcBef>
                <a:spcPts val="2500"/>
              </a:spcBef>
              <a:buSzPct val="139000"/>
              <a:buChar char="•"/>
              <a:defRPr sz="1100">
                <a:latin typeface="Monaco"/>
                <a:ea typeface="Monaco"/>
                <a:cs typeface="Monaco"/>
                <a:sym typeface="Monaco"/>
              </a:defRPr>
            </a:lvl4pPr>
            <a:lvl5pPr marL="2460506" marR="0" indent="-377806">
              <a:lnSpc>
                <a:spcPct val="100000"/>
              </a:lnSpc>
              <a:spcBef>
                <a:spcPts val="2500"/>
              </a:spcBef>
              <a:buSzPct val="139000"/>
              <a:buChar char="•"/>
              <a:defRPr sz="11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063" name="Shape 2063"/>
          <p:cNvSpPr>
            <a:spLocks noGrp="1"/>
          </p:cNvSpPr>
          <p:nvPr>
            <p:ph type="sldNum" sz="quarter" idx="2"/>
          </p:nvPr>
        </p:nvSpPr>
        <p:spPr>
          <a:xfrm>
            <a:off x="6304140" y="4644168"/>
            <a:ext cx="249060" cy="246217"/>
          </a:xfrm>
          <a:prstGeom prst="rect">
            <a:avLst/>
          </a:prstGeom>
        </p:spPr>
        <p:txBody>
          <a:bodyPr lIns="45718" tIns="45718" rIns="45718" bIns="45718" anchor="ctr"/>
          <a:lstStyle>
            <a:lvl1pPr algn="r" defTabSz="457177">
              <a:defRPr sz="1000">
                <a:solidFill>
                  <a:srgbClr val="888888"/>
                </a:solidFill>
                <a:uFillTx/>
                <a:latin typeface="Century Gothic"/>
                <a:ea typeface="Century Gothic"/>
                <a:cs typeface="Century Gothic"/>
                <a:sym typeface="Century Gothic"/>
              </a:defRPr>
            </a:lvl1pPr>
          </a:lstStyle>
          <a:p>
            <a:fld id="{86CB4B4D-7CA3-9044-876B-883B54F8677D}" type="slidenum">
              <a:rPr/>
              <a:pPr/>
              <a:t>‹#›</a:t>
            </a:fld>
            <a:endParaRPr/>
          </a:p>
        </p:txBody>
      </p:sp>
    </p:spTree>
    <p:extLst>
      <p:ext uri="{BB962C8B-B14F-4D97-AF65-F5344CB8AC3E}">
        <p14:creationId xmlns:p14="http://schemas.microsoft.com/office/powerpoint/2010/main" val="1258328002"/>
      </p:ext>
    </p:extLst>
  </p:cSld>
  <p:clrMapOvr>
    <a:masterClrMapping/>
  </p:clrMapOvr>
  <p:transition xmlns:p14="http://schemas.microsoft.com/office/powerpoint/2010/main" spd="med"/>
</p:sldLayout>
</file>

<file path=ppt/slideLayouts/slideLayout232.xml><?xml version="1.0" encoding="utf-8"?>
<p:sldLayout xmlns:a="http://schemas.openxmlformats.org/drawingml/2006/main" xmlns:r="http://schemas.openxmlformats.org/officeDocument/2006/relationships" xmlns:p="http://schemas.openxmlformats.org/presentationml/2006/main" type="tx">
  <p:cSld name="Titre et contenu 0">
    <p:bg>
      <p:bgPr>
        <a:gradFill flip="none" rotWithShape="1">
          <a:gsLst>
            <a:gs pos="0">
              <a:srgbClr val="FFFFFF"/>
            </a:gs>
            <a:gs pos="75000">
              <a:srgbClr val="FFFFFF"/>
            </a:gs>
            <a:gs pos="100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2070" name="Shape 2070"/>
          <p:cNvSpPr>
            <a:spLocks noGrp="1"/>
          </p:cNvSpPr>
          <p:nvPr>
            <p:ph type="title"/>
          </p:nvPr>
        </p:nvSpPr>
        <p:spPr>
          <a:xfrm>
            <a:off x="457200" y="205991"/>
            <a:ext cx="7620000" cy="857251"/>
          </a:xfrm>
          <a:prstGeom prst="rect">
            <a:avLst/>
          </a:prstGeom>
        </p:spPr>
        <p:txBody>
          <a:bodyPr lIns="45713" tIns="45713" rIns="45713" bIns="45713">
            <a:normAutofit/>
          </a:bodyPr>
          <a:lstStyle>
            <a:lvl1pPr marL="0" marR="0" defTabSz="914278">
              <a:defRPr sz="4600" b="0" spc="-100">
                <a:solidFill>
                  <a:srgbClr val="675E47"/>
                </a:solidFill>
                <a:uFillTx/>
                <a:latin typeface="Cambria"/>
                <a:ea typeface="Cambria"/>
                <a:cs typeface="Cambria"/>
                <a:sym typeface="Cambria"/>
              </a:defRPr>
            </a:lvl1pPr>
          </a:lstStyle>
          <a:p>
            <a:r>
              <a:t>Texte du titre</a:t>
            </a:r>
          </a:p>
        </p:txBody>
      </p:sp>
      <p:sp>
        <p:nvSpPr>
          <p:cNvPr id="2071" name="Shape 2071"/>
          <p:cNvSpPr>
            <a:spLocks noGrp="1"/>
          </p:cNvSpPr>
          <p:nvPr>
            <p:ph type="body" idx="1"/>
          </p:nvPr>
        </p:nvSpPr>
        <p:spPr>
          <a:xfrm>
            <a:off x="457200" y="1200150"/>
            <a:ext cx="7620000" cy="3600450"/>
          </a:xfrm>
          <a:prstGeom prst="rect">
            <a:avLst/>
          </a:prstGeom>
        </p:spPr>
        <p:txBody>
          <a:bodyPr lIns="45713" tIns="45713" rIns="45713" bIns="45713">
            <a:normAutofit/>
          </a:bodyPr>
          <a:lstStyle>
            <a:lvl1pPr marL="342853" marR="0" indent="-228567" defTabSz="914278">
              <a:lnSpc>
                <a:spcPct val="100000"/>
              </a:lnSpc>
              <a:spcBef>
                <a:spcPts val="500"/>
              </a:spcBef>
              <a:buClr>
                <a:srgbClr val="A9A57C"/>
              </a:buClr>
              <a:buFont typeface="Arial"/>
              <a:buChar char="•"/>
              <a:defRPr sz="2200">
                <a:solidFill>
                  <a:srgbClr val="2F2B20"/>
                </a:solidFill>
                <a:uFillTx/>
                <a:latin typeface="Calibri"/>
                <a:ea typeface="Calibri"/>
                <a:cs typeface="Calibri"/>
                <a:sym typeface="Calibri"/>
              </a:defRPr>
            </a:lvl1pPr>
            <a:lvl2pPr marL="662851" marR="0" indent="-251425" defTabSz="914278">
              <a:lnSpc>
                <a:spcPct val="100000"/>
              </a:lnSpc>
              <a:spcBef>
                <a:spcPts val="500"/>
              </a:spcBef>
              <a:buClr>
                <a:srgbClr val="A9A57C"/>
              </a:buClr>
              <a:buSzPct val="100000"/>
              <a:buFont typeface="Arial"/>
              <a:buChar char="•"/>
              <a:defRPr sz="2200">
                <a:solidFill>
                  <a:srgbClr val="2F2B20"/>
                </a:solidFill>
                <a:uFillTx/>
                <a:latin typeface="Calibri"/>
                <a:ea typeface="Calibri"/>
                <a:cs typeface="Calibri"/>
                <a:sym typeface="Calibri"/>
              </a:defRPr>
            </a:lvl2pPr>
            <a:lvl3pPr marL="1056495" marR="0" indent="-279362" defTabSz="914278">
              <a:lnSpc>
                <a:spcPct val="100000"/>
              </a:lnSpc>
              <a:buClr>
                <a:srgbClr val="A9A57C"/>
              </a:buClr>
              <a:buSzPct val="100000"/>
              <a:buFont typeface="Arial"/>
              <a:buChar char="•"/>
              <a:defRPr sz="2200">
                <a:solidFill>
                  <a:srgbClr val="2F2B20"/>
                </a:solidFill>
                <a:uFillTx/>
                <a:latin typeface="Calibri"/>
                <a:ea typeface="Calibri"/>
                <a:cs typeface="Calibri"/>
                <a:sym typeface="Calibri"/>
              </a:defRPr>
            </a:lvl3pPr>
            <a:lvl4pPr marL="1365701" marR="0" indent="-314280" defTabSz="914278">
              <a:lnSpc>
                <a:spcPct val="100000"/>
              </a:lnSpc>
              <a:spcBef>
                <a:spcPts val="500"/>
              </a:spcBef>
              <a:buClr>
                <a:srgbClr val="A9A57C"/>
              </a:buClr>
              <a:buFont typeface="Arial"/>
              <a:buChar char="•"/>
              <a:defRPr sz="2200">
                <a:solidFill>
                  <a:srgbClr val="2F2B20"/>
                </a:solidFill>
                <a:uFillTx/>
                <a:latin typeface="Calibri"/>
                <a:ea typeface="Calibri"/>
                <a:cs typeface="Calibri"/>
                <a:sym typeface="Calibri"/>
              </a:defRPr>
            </a:lvl4pPr>
            <a:lvl5pPr marL="1684879" marR="0" indent="-359178" defTabSz="914278">
              <a:lnSpc>
                <a:spcPct val="100000"/>
              </a:lnSpc>
              <a:spcBef>
                <a:spcPts val="500"/>
              </a:spcBef>
              <a:buClr>
                <a:srgbClr val="A9A57C"/>
              </a:buClr>
              <a:buFont typeface="Arial"/>
              <a:buChar char="•"/>
              <a:defRPr sz="2200">
                <a:solidFill>
                  <a:srgbClr val="2F2B20"/>
                </a:solidFill>
                <a:uFillTx/>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2072" name="Shape 2072"/>
          <p:cNvSpPr>
            <a:spLocks noGrp="1"/>
          </p:cNvSpPr>
          <p:nvPr>
            <p:ph type="sldNum" sz="quarter" idx="2"/>
          </p:nvPr>
        </p:nvSpPr>
        <p:spPr>
          <a:xfrm>
            <a:off x="8531810" y="4246817"/>
            <a:ext cx="548641" cy="276999"/>
          </a:xfrm>
          <a:prstGeom prst="rect">
            <a:avLst/>
          </a:prstGeom>
          <a:ln w="19050">
            <a:solidFill>
              <a:srgbClr val="FFFFFF"/>
            </a:solidFill>
            <a:round/>
          </a:ln>
        </p:spPr>
        <p:txBody>
          <a:bodyPr wrap="square" lIns="0" tIns="0" rIns="0" bIns="0" anchor="ctr"/>
          <a:lstStyle>
            <a:lvl1pPr defTabSz="914278">
              <a:defRPr sz="1800">
                <a:solidFill>
                  <a:srgbClr val="FFFFFF"/>
                </a:solidFill>
                <a:uFillTx/>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019082222"/>
      </p:ext>
    </p:extLst>
  </p:cSld>
  <p:clrMapOvr>
    <a:masterClrMapping/>
  </p:clrMapOvr>
  <p:transition xmlns:p14="http://schemas.microsoft.com/office/powerpoint/2010/main" spd="med"/>
</p:sldLayout>
</file>

<file path=ppt/slideLayouts/slideLayout233.xml><?xml version="1.0" encoding="utf-8"?>
<p:sldLayout xmlns:a="http://schemas.openxmlformats.org/drawingml/2006/main" xmlns:r="http://schemas.openxmlformats.org/officeDocument/2006/relationships" xmlns:p="http://schemas.openxmlformats.org/presentationml/2006/main" type="tx">
  <p:cSld name="changing_white">
    <p:bg>
      <p:bgPr>
        <a:solidFill>
          <a:srgbClr val="FFFFFF"/>
        </a:solidFill>
        <a:effectLst/>
      </p:bgPr>
    </p:bg>
    <p:spTree>
      <p:nvGrpSpPr>
        <p:cNvPr id="1" name=""/>
        <p:cNvGrpSpPr/>
        <p:nvPr/>
      </p:nvGrpSpPr>
      <p:grpSpPr>
        <a:xfrm>
          <a:off x="0" y="0"/>
          <a:ext cx="0" cy="0"/>
          <a:chOff x="0" y="0"/>
          <a:chExt cx="0" cy="0"/>
        </a:xfrm>
      </p:grpSpPr>
      <p:sp>
        <p:nvSpPr>
          <p:cNvPr id="2079" name="Shape 2079"/>
          <p:cNvSpPr>
            <a:spLocks noGrp="1"/>
          </p:cNvSpPr>
          <p:nvPr>
            <p:ph type="title"/>
          </p:nvPr>
        </p:nvSpPr>
        <p:spPr>
          <a:xfrm>
            <a:off x="476251" y="86926"/>
            <a:ext cx="8188326" cy="1132285"/>
          </a:xfrm>
          <a:prstGeom prst="rect">
            <a:avLst/>
          </a:prstGeom>
        </p:spPr>
        <p:txBody>
          <a:bodyPr lIns="0" tIns="0" rIns="0" bIns="0">
            <a:normAutofit/>
          </a:bodyPr>
          <a:lstStyle>
            <a:lvl1pPr marL="0" marR="0" defTabSz="914278">
              <a:defRPr sz="2600">
                <a:solidFill>
                  <a:srgbClr val="002778"/>
                </a:solidFill>
                <a:uFill>
                  <a:solidFill>
                    <a:srgbClr val="002778"/>
                  </a:solidFill>
                </a:uFill>
              </a:defRPr>
            </a:lvl1pPr>
          </a:lstStyle>
          <a:p>
            <a:r>
              <a:t>Texte du titre</a:t>
            </a:r>
          </a:p>
        </p:txBody>
      </p:sp>
      <p:sp>
        <p:nvSpPr>
          <p:cNvPr id="2080" name="Shape 2080"/>
          <p:cNvSpPr>
            <a:spLocks noGrp="1"/>
          </p:cNvSpPr>
          <p:nvPr>
            <p:ph type="body" idx="1"/>
          </p:nvPr>
        </p:nvSpPr>
        <p:spPr>
          <a:xfrm>
            <a:off x="476250" y="1219200"/>
            <a:ext cx="8186740" cy="3924300"/>
          </a:xfrm>
          <a:prstGeom prst="rect">
            <a:avLst/>
          </a:prstGeom>
        </p:spPr>
        <p:txBody>
          <a:bodyPr lIns="0" tIns="0" rIns="0" bIns="0">
            <a:normAutofit/>
          </a:bodyPr>
          <a:lstStyle>
            <a:lvl1pPr marL="263488" marR="0" indent="-263488" defTabSz="914278">
              <a:lnSpc>
                <a:spcPct val="100000"/>
              </a:lnSpc>
              <a:spcBef>
                <a:spcPts val="500"/>
              </a:spcBef>
              <a:buClr>
                <a:srgbClr val="00C4FF"/>
              </a:buClr>
              <a:buFont typeface="Verdana"/>
              <a:buChar char="•"/>
              <a:defRPr sz="2000">
                <a:solidFill>
                  <a:srgbClr val="002778"/>
                </a:solidFill>
                <a:uFill>
                  <a:solidFill>
                    <a:srgbClr val="002778"/>
                  </a:solidFill>
                </a:uFill>
              </a:defRPr>
            </a:lvl1pPr>
            <a:lvl2pPr marL="832443" marR="0" indent="-292765" defTabSz="914278">
              <a:lnSpc>
                <a:spcPct val="100000"/>
              </a:lnSpc>
              <a:spcBef>
                <a:spcPts val="500"/>
              </a:spcBef>
              <a:buClr>
                <a:srgbClr val="00C4FF"/>
              </a:buClr>
              <a:buSzPct val="100000"/>
              <a:buFont typeface="Verdana"/>
              <a:buChar char="•"/>
              <a:defRPr sz="2000">
                <a:solidFill>
                  <a:srgbClr val="002778"/>
                </a:solidFill>
                <a:uFill>
                  <a:solidFill>
                    <a:srgbClr val="002778"/>
                  </a:solidFill>
                </a:uFill>
              </a:defRPr>
            </a:lvl2pPr>
            <a:lvl3pPr marL="1320045" marR="0" indent="-243863" defTabSz="914278">
              <a:lnSpc>
                <a:spcPct val="100000"/>
              </a:lnSpc>
              <a:buClr>
                <a:srgbClr val="00C4FF"/>
              </a:buClr>
              <a:buSzPct val="100000"/>
              <a:buFont typeface="Verdana"/>
              <a:buChar char="•"/>
              <a:defRPr sz="2000">
                <a:solidFill>
                  <a:srgbClr val="002778"/>
                </a:solidFill>
                <a:uFill>
                  <a:solidFill>
                    <a:srgbClr val="002778"/>
                  </a:solidFill>
                </a:uFill>
              </a:defRPr>
            </a:lvl3pPr>
            <a:lvl4pPr marL="1997032" marR="0" indent="-376412" defTabSz="914278">
              <a:lnSpc>
                <a:spcPct val="100000"/>
              </a:lnSpc>
              <a:spcBef>
                <a:spcPts val="500"/>
              </a:spcBef>
              <a:buClr>
                <a:srgbClr val="00C4FF"/>
              </a:buClr>
              <a:buFont typeface="Verdana"/>
              <a:buChar char="•"/>
              <a:defRPr>
                <a:solidFill>
                  <a:srgbClr val="002778"/>
                </a:solidFill>
                <a:uFill>
                  <a:solidFill>
                    <a:srgbClr val="002778"/>
                  </a:solidFill>
                </a:uFill>
              </a:defRPr>
            </a:lvl4pPr>
            <a:lvl5pPr marL="2608969" marR="0" indent="-462958" defTabSz="914278">
              <a:lnSpc>
                <a:spcPct val="100000"/>
              </a:lnSpc>
              <a:spcBef>
                <a:spcPts val="500"/>
              </a:spcBef>
              <a:buClr>
                <a:srgbClr val="00C4FF"/>
              </a:buClr>
              <a:buFont typeface="Verdana"/>
              <a:buChar char="•"/>
              <a:defRPr>
                <a:solidFill>
                  <a:srgbClr val="002778"/>
                </a:solidFill>
                <a:uFill>
                  <a:solidFill>
                    <a:srgbClr val="002778"/>
                  </a:solidFill>
                </a:uFill>
              </a:defRPr>
            </a:lvl5pPr>
          </a:lstStyle>
          <a:p>
            <a:r>
              <a:t>Texte niveau 1</a:t>
            </a:r>
          </a:p>
          <a:p>
            <a:pPr lvl="1"/>
            <a:r>
              <a:t>Texte niveau 2</a:t>
            </a:r>
          </a:p>
          <a:p>
            <a:pPr lvl="2"/>
            <a:r>
              <a:t>Texte niveau 3</a:t>
            </a:r>
          </a:p>
          <a:p>
            <a:pPr lvl="3"/>
            <a:r>
              <a:t>Texte niveau 4</a:t>
            </a:r>
          </a:p>
          <a:p>
            <a:pPr lvl="4"/>
            <a:r>
              <a:t>Texte niveau 5</a:t>
            </a:r>
          </a:p>
        </p:txBody>
      </p:sp>
      <p:sp>
        <p:nvSpPr>
          <p:cNvPr id="2081" name="Shape 2081"/>
          <p:cNvSpPr>
            <a:spLocks noGrp="1"/>
          </p:cNvSpPr>
          <p:nvPr>
            <p:ph type="sldNum" sz="quarter" idx="2"/>
          </p:nvPr>
        </p:nvSpPr>
        <p:spPr>
          <a:xfrm>
            <a:off x="4337162" y="4729000"/>
            <a:ext cx="447401" cy="441146"/>
          </a:xfrm>
          <a:prstGeom prst="rect">
            <a:avLst/>
          </a:prstGeom>
        </p:spPr>
        <p:txBody>
          <a:bodyPr anchor="ctr"/>
          <a:lstStyle>
            <a:lvl1pPr algn="r" defTabSz="584120">
              <a:defRPr sz="2200">
                <a:solidFill>
                  <a:srgbClr val="000000"/>
                </a:solidFill>
                <a:uFill>
                  <a:solidFill>
                    <a:srgbClr val="000000"/>
                  </a:solidFill>
                </a:u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575922643"/>
      </p:ext>
    </p:extLst>
  </p:cSld>
  <p:clrMapOvr>
    <a:masterClrMapping/>
  </p:clrMapOvr>
  <p:transition xmlns:p14="http://schemas.microsoft.com/office/powerpoint/2010/main" spd="med"/>
</p:sldLayout>
</file>

<file path=ppt/slideLayouts/slideLayout234.xml><?xml version="1.0" encoding="utf-8"?>
<p:sldLayout xmlns:a="http://schemas.openxmlformats.org/drawingml/2006/main" xmlns:r="http://schemas.openxmlformats.org/officeDocument/2006/relationships" xmlns:p="http://schemas.openxmlformats.org/presentationml/2006/main" type="tx">
  <p:cSld name="6_Titre et puces - Gauche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96" name="Shape 2096"/>
          <p:cNvSpPr>
            <a:spLocks noGrp="1"/>
          </p:cNvSpPr>
          <p:nvPr>
            <p:ph type="title"/>
          </p:nvPr>
        </p:nvSpPr>
        <p:spPr>
          <a:xfrm>
            <a:off x="635000" y="108517"/>
            <a:ext cx="7861300" cy="1345076"/>
          </a:xfrm>
          <a:prstGeom prst="rect">
            <a:avLst/>
          </a:prstGeom>
          <a:effectLst>
            <a:outerShdw blurRad="25400" dist="25400" dir="18900000" rotWithShape="0">
              <a:srgbClr val="000000">
                <a:alpha val="75000"/>
              </a:srgbClr>
            </a:outerShdw>
          </a:effectLst>
        </p:spPr>
        <p:txBody>
          <a:bodyPr lIns="38100" tIns="38100" rIns="38100" bIns="38100">
            <a:normAutofit/>
          </a:bodyPr>
          <a:lstStyle>
            <a:lvl1pPr marL="0" marR="0" algn="ctr">
              <a:defRPr sz="3800" b="0">
                <a:solidFill>
                  <a:srgbClr val="FFFFFF"/>
                </a:solidFill>
                <a:uFill>
                  <a:solidFill>
                    <a:srgbClr val="FFFFFF"/>
                  </a:solidFill>
                </a:uFill>
                <a:latin typeface="Monaco"/>
                <a:ea typeface="Monaco"/>
                <a:cs typeface="Monaco"/>
                <a:sym typeface="Monaco"/>
              </a:defRPr>
            </a:lvl1pPr>
          </a:lstStyle>
          <a:p>
            <a:r>
              <a:t>Texte du titre</a:t>
            </a:r>
          </a:p>
        </p:txBody>
      </p:sp>
      <p:sp>
        <p:nvSpPr>
          <p:cNvPr id="2097" name="Shape 2097"/>
          <p:cNvSpPr>
            <a:spLocks noGrp="1"/>
          </p:cNvSpPr>
          <p:nvPr>
            <p:ph type="body" sz="half" idx="1"/>
          </p:nvPr>
        </p:nvSpPr>
        <p:spPr>
          <a:xfrm>
            <a:off x="635000" y="847727"/>
            <a:ext cx="3835400" cy="4295775"/>
          </a:xfrm>
          <a:prstGeom prst="rect">
            <a:avLst/>
          </a:prstGeom>
          <a:effectLst>
            <a:outerShdw blurRad="25400" dist="25400" dir="18900000" rotWithShape="0">
              <a:srgbClr val="000000">
                <a:alpha val="75000"/>
              </a:srgbClr>
            </a:outerShdw>
          </a:effectLst>
        </p:spPr>
        <p:txBody>
          <a:bodyPr lIns="38100" tIns="38100" rIns="38100" bIns="38100" anchor="ctr">
            <a:normAutofit/>
          </a:bodyPr>
          <a:lstStyle>
            <a:lvl1pPr marL="631795" marR="0" indent="-377806">
              <a:lnSpc>
                <a:spcPct val="100000"/>
              </a:lnSpc>
              <a:spcBef>
                <a:spcPts val="2500"/>
              </a:spcBef>
              <a:buClrTx/>
              <a:buSzPct val="139000"/>
              <a:buFontTx/>
              <a:buChar char="•"/>
              <a:defRPr sz="1100">
                <a:latin typeface="Monaco"/>
                <a:ea typeface="Monaco"/>
                <a:cs typeface="Monaco"/>
                <a:sym typeface="Monaco"/>
              </a:defRPr>
            </a:lvl1pPr>
            <a:lvl2pPr marL="1088970" marR="0" indent="-377806">
              <a:lnSpc>
                <a:spcPct val="100000"/>
              </a:lnSpc>
              <a:spcBef>
                <a:spcPts val="2500"/>
              </a:spcBef>
              <a:buClrTx/>
              <a:buSzPct val="139000"/>
              <a:buFontTx/>
              <a:buChar char="•"/>
              <a:defRPr sz="1100">
                <a:latin typeface="Monaco"/>
                <a:ea typeface="Monaco"/>
                <a:cs typeface="Monaco"/>
                <a:sym typeface="Monaco"/>
              </a:defRPr>
            </a:lvl2pPr>
            <a:lvl3pPr marL="1546150" marR="0" indent="-377806">
              <a:lnSpc>
                <a:spcPct val="100000"/>
              </a:lnSpc>
              <a:spcBef>
                <a:spcPts val="2500"/>
              </a:spcBef>
              <a:buClrTx/>
              <a:buSzPct val="139000"/>
              <a:buFontTx/>
              <a:buChar char="•"/>
              <a:defRPr sz="1100">
                <a:latin typeface="Monaco"/>
                <a:ea typeface="Monaco"/>
                <a:cs typeface="Monaco"/>
                <a:sym typeface="Monaco"/>
              </a:defRPr>
            </a:lvl3pPr>
            <a:lvl4pPr marL="2003329" marR="0" indent="-377806">
              <a:lnSpc>
                <a:spcPct val="100000"/>
              </a:lnSpc>
              <a:spcBef>
                <a:spcPts val="2500"/>
              </a:spcBef>
              <a:buSzPct val="139000"/>
              <a:buChar char="•"/>
              <a:defRPr sz="1100">
                <a:latin typeface="Monaco"/>
                <a:ea typeface="Monaco"/>
                <a:cs typeface="Monaco"/>
                <a:sym typeface="Monaco"/>
              </a:defRPr>
            </a:lvl4pPr>
            <a:lvl5pPr marL="2460506" marR="0" indent="-377806">
              <a:lnSpc>
                <a:spcPct val="100000"/>
              </a:lnSpc>
              <a:spcBef>
                <a:spcPts val="2500"/>
              </a:spcBef>
              <a:buSzPct val="139000"/>
              <a:buChar char="•"/>
              <a:defRPr sz="1100">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098" name="Shape 2098"/>
          <p:cNvSpPr>
            <a:spLocks noGrp="1"/>
          </p:cNvSpPr>
          <p:nvPr>
            <p:ph type="sldNum" sz="quarter" idx="2"/>
          </p:nvPr>
        </p:nvSpPr>
        <p:spPr>
          <a:xfrm>
            <a:off x="6178760" y="4582602"/>
            <a:ext cx="374457" cy="369328"/>
          </a:xfrm>
          <a:prstGeom prst="rect">
            <a:avLst/>
          </a:prstGeom>
        </p:spPr>
        <p:txBody>
          <a:bodyPr lIns="45718" tIns="45718" rIns="45718" bIns="45718" anchor="ctr"/>
          <a:lstStyle>
            <a:lvl1pPr algn="r" defTabSz="457185">
              <a:defRPr>
                <a:solidFill>
                  <a:srgbClr val="888888"/>
                </a:solidFill>
                <a:uFillTx/>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816551553"/>
      </p:ext>
    </p:extLst>
  </p:cSld>
  <p:clrMapOvr>
    <a:masterClrMapping/>
  </p:clrMapOvr>
  <p:transition xmlns:p14="http://schemas.microsoft.com/office/powerpoint/2010/main" spd="med"/>
</p:sldLayout>
</file>

<file path=ppt/slideLayouts/slideLayout235.xml><?xml version="1.0" encoding="utf-8"?>
<p:sldLayout xmlns:a="http://schemas.openxmlformats.org/drawingml/2006/main" xmlns:r="http://schemas.openxmlformats.org/officeDocument/2006/relationships" xmlns:p="http://schemas.openxmlformats.org/presentationml/2006/main" type="tx">
  <p:cSld name="1_Two Content 0">
    <p:bg>
      <p:bgPr>
        <a:solidFill>
          <a:srgbClr val="FFFFFF"/>
        </a:solidFill>
        <a:effectLst/>
      </p:bgPr>
    </p:bg>
    <p:spTree>
      <p:nvGrpSpPr>
        <p:cNvPr id="1" name=""/>
        <p:cNvGrpSpPr/>
        <p:nvPr/>
      </p:nvGrpSpPr>
      <p:grpSpPr>
        <a:xfrm>
          <a:off x="0" y="0"/>
          <a:ext cx="0" cy="0"/>
          <a:chOff x="0" y="0"/>
          <a:chExt cx="0" cy="0"/>
        </a:xfrm>
      </p:grpSpPr>
      <p:sp>
        <p:nvSpPr>
          <p:cNvPr id="2105" name="Shape 2105"/>
          <p:cNvSpPr>
            <a:spLocks noGrp="1"/>
          </p:cNvSpPr>
          <p:nvPr>
            <p:ph type="sldNum" sz="quarter" idx="2"/>
          </p:nvPr>
        </p:nvSpPr>
        <p:spPr>
          <a:xfrm>
            <a:off x="8923192" y="4805629"/>
            <a:ext cx="220810" cy="246207"/>
          </a:xfrm>
          <a:prstGeom prst="rect">
            <a:avLst/>
          </a:prstGeom>
        </p:spPr>
        <p:txBody>
          <a:bodyPr lIns="45713" tIns="45713" rIns="45713" bIns="45713" anchor="b"/>
          <a:lstStyle>
            <a:lvl1pPr algn="r" defTabSz="914278">
              <a:defRPr sz="1000">
                <a:solidFill>
                  <a:srgbClr val="000000"/>
                </a:solidFill>
                <a:uFillTx/>
                <a:latin typeface="Arial Narrow"/>
                <a:ea typeface="Arial Narrow"/>
                <a:cs typeface="Arial Narrow"/>
                <a:sym typeface="Arial Narrow"/>
              </a:defRPr>
            </a:lvl1pPr>
          </a:lstStyle>
          <a:p>
            <a:fld id="{86CB4B4D-7CA3-9044-876B-883B54F8677D}" type="slidenum">
              <a:rPr/>
              <a:pPr/>
              <a:t>‹#›</a:t>
            </a:fld>
            <a:endParaRPr/>
          </a:p>
        </p:txBody>
      </p:sp>
      <p:sp>
        <p:nvSpPr>
          <p:cNvPr id="2106" name="Shape 2106"/>
          <p:cNvSpPr>
            <a:spLocks noGrp="1"/>
          </p:cNvSpPr>
          <p:nvPr>
            <p:ph type="title"/>
          </p:nvPr>
        </p:nvSpPr>
        <p:spPr>
          <a:xfrm>
            <a:off x="457200" y="205992"/>
            <a:ext cx="8229600" cy="857251"/>
          </a:xfrm>
          <a:prstGeom prst="rect">
            <a:avLst/>
          </a:prstGeom>
        </p:spPr>
        <p:txBody>
          <a:bodyPr lIns="45713" tIns="45713" rIns="45713" bIns="45713">
            <a:normAutofit/>
          </a:bodyPr>
          <a:lstStyle>
            <a:lvl1pPr marL="0" marR="0" algn="ctr" defTabSz="914278">
              <a:defRPr sz="4400" b="0">
                <a:solidFill>
                  <a:srgbClr val="000000"/>
                </a:solidFill>
                <a:uFillTx/>
                <a:latin typeface="Calibri"/>
                <a:ea typeface="Calibri"/>
                <a:cs typeface="Calibri"/>
                <a:sym typeface="Calibri"/>
              </a:defRPr>
            </a:lvl1pPr>
          </a:lstStyle>
          <a:p>
            <a:r>
              <a:t>Texte du titre</a:t>
            </a:r>
          </a:p>
        </p:txBody>
      </p:sp>
      <p:sp>
        <p:nvSpPr>
          <p:cNvPr id="2107" name="Shape 2107"/>
          <p:cNvSpPr>
            <a:spLocks noGrp="1"/>
          </p:cNvSpPr>
          <p:nvPr>
            <p:ph type="body" idx="1"/>
          </p:nvPr>
        </p:nvSpPr>
        <p:spPr>
          <a:xfrm>
            <a:off x="457200" y="1200155"/>
            <a:ext cx="8229600" cy="3394472"/>
          </a:xfrm>
          <a:prstGeom prst="rect">
            <a:avLst/>
          </a:prstGeom>
        </p:spPr>
        <p:txBody>
          <a:bodyPr lIns="45713" tIns="45713" rIns="45713" bIns="45713">
            <a:normAutofit/>
          </a:bodyPr>
          <a:lstStyle>
            <a:lvl1pPr marL="342853" marR="0" indent="-342853" defTabSz="914278">
              <a:lnSpc>
                <a:spcPct val="100000"/>
              </a:lnSpc>
              <a:spcBef>
                <a:spcPts val="500"/>
              </a:spcBef>
              <a:buClrTx/>
              <a:buFont typeface="Arial"/>
              <a:buChar char="•"/>
              <a:defRPr sz="2200">
                <a:solidFill>
                  <a:srgbClr val="000000"/>
                </a:solidFill>
                <a:uFillTx/>
                <a:latin typeface="Calibri"/>
                <a:ea typeface="Calibri"/>
                <a:cs typeface="Calibri"/>
                <a:sym typeface="Calibri"/>
              </a:defRPr>
            </a:lvl1pPr>
            <a:lvl2pPr marL="806342" marR="0" indent="-349203" defTabSz="914278">
              <a:lnSpc>
                <a:spcPct val="100000"/>
              </a:lnSpc>
              <a:spcBef>
                <a:spcPts val="500"/>
              </a:spcBef>
              <a:buClrTx/>
              <a:buSzPct val="100000"/>
              <a:buFont typeface="Arial"/>
              <a:buChar char="–"/>
              <a:defRPr sz="2200">
                <a:solidFill>
                  <a:srgbClr val="000000"/>
                </a:solidFill>
                <a:uFillTx/>
                <a:latin typeface="Calibri"/>
                <a:ea typeface="Calibri"/>
                <a:cs typeface="Calibri"/>
                <a:sym typeface="Calibri"/>
              </a:defRPr>
            </a:lvl2pPr>
            <a:lvl3pPr marL="1165704" marR="0" indent="-251425" defTabSz="914278">
              <a:lnSpc>
                <a:spcPct val="100000"/>
              </a:lnSpc>
              <a:buClrTx/>
              <a:buSzPct val="100000"/>
              <a:buFont typeface="Arial"/>
              <a:buChar char="•"/>
              <a:defRPr sz="2200">
                <a:solidFill>
                  <a:srgbClr val="000000"/>
                </a:solidFill>
                <a:uFillTx/>
                <a:latin typeface="Calibri"/>
                <a:ea typeface="Calibri"/>
                <a:cs typeface="Calibri"/>
                <a:sym typeface="Calibri"/>
              </a:defRPr>
            </a:lvl3pPr>
            <a:lvl4pPr marL="1650778" marR="0" indent="-279362" defTabSz="914278">
              <a:lnSpc>
                <a:spcPct val="100000"/>
              </a:lnSpc>
              <a:spcBef>
                <a:spcPts val="500"/>
              </a:spcBef>
              <a:buFont typeface="Arial"/>
              <a:defRPr sz="2200">
                <a:solidFill>
                  <a:srgbClr val="000000"/>
                </a:solidFill>
                <a:uFillTx/>
                <a:latin typeface="Calibri"/>
                <a:ea typeface="Calibri"/>
                <a:cs typeface="Calibri"/>
                <a:sym typeface="Calibri"/>
              </a:defRPr>
            </a:lvl4pPr>
            <a:lvl5pPr marL="2107916" marR="0" indent="-279362" defTabSz="914278">
              <a:lnSpc>
                <a:spcPct val="100000"/>
              </a:lnSpc>
              <a:spcBef>
                <a:spcPts val="500"/>
              </a:spcBef>
              <a:buFont typeface="Arial"/>
              <a:defRPr sz="2200">
                <a:solidFill>
                  <a:srgbClr val="000000"/>
                </a:solidFill>
                <a:uFillTx/>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2520385714"/>
      </p:ext>
    </p:extLst>
  </p:cSld>
  <p:clrMapOvr>
    <a:masterClrMapping/>
  </p:clrMapOvr>
  <p:transition xmlns:p14="http://schemas.microsoft.com/office/powerpoint/2010/main" spd="med"/>
</p:sldLayout>
</file>

<file path=ppt/slideLayouts/slideLayout236.xml><?xml version="1.0" encoding="utf-8"?>
<p:sldLayout xmlns:a="http://schemas.openxmlformats.org/drawingml/2006/main" xmlns:r="http://schemas.openxmlformats.org/officeDocument/2006/relationships" xmlns:p="http://schemas.openxmlformats.org/presentationml/2006/main" type="tx">
  <p:cSld name="1_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14" name="Shape 2114"/>
          <p:cNvSpPr>
            <a:spLocks noGrp="1"/>
          </p:cNvSpPr>
          <p:nvPr>
            <p:ph type="title"/>
          </p:nvPr>
        </p:nvSpPr>
        <p:spPr>
          <a:xfrm>
            <a:off x="457200" y="205991"/>
            <a:ext cx="8229600" cy="857251"/>
          </a:xfrm>
          <a:prstGeom prst="rect">
            <a:avLst/>
          </a:prstGeom>
          <a:solidFill>
            <a:srgbClr val="8EC2F9"/>
          </a:solidFill>
        </p:spPr>
        <p:txBody>
          <a:bodyPr lIns="45718" tIns="45718" rIns="45718" bIns="45718">
            <a:normAutofit/>
          </a:bodyPr>
          <a:lstStyle>
            <a:lvl1pPr marL="0" marR="0" algn="ctr" defTabSz="457185">
              <a:defRPr sz="3600" b="0">
                <a:solidFill>
                  <a:srgbClr val="FFFFFF"/>
                </a:solidFill>
                <a:effectLst>
                  <a:outerShdw blurRad="266700" dist="38100" dir="2700000" rotWithShape="0">
                    <a:srgbClr val="000000">
                      <a:alpha val="51000"/>
                    </a:srgbClr>
                  </a:outerShdw>
                </a:effectLst>
                <a:uFillTx/>
                <a:latin typeface="Calibri"/>
                <a:ea typeface="Calibri"/>
                <a:cs typeface="Calibri"/>
                <a:sym typeface="Calibri"/>
              </a:defRPr>
            </a:lvl1pPr>
          </a:lstStyle>
          <a:p>
            <a:r>
              <a:t>Texte du titre</a:t>
            </a:r>
          </a:p>
        </p:txBody>
      </p:sp>
      <p:sp>
        <p:nvSpPr>
          <p:cNvPr id="2115" name="Shape 2115"/>
          <p:cNvSpPr>
            <a:spLocks noGrp="1"/>
          </p:cNvSpPr>
          <p:nvPr>
            <p:ph type="body" idx="1"/>
          </p:nvPr>
        </p:nvSpPr>
        <p:spPr>
          <a:xfrm>
            <a:off x="457200" y="1200150"/>
            <a:ext cx="8229600" cy="3543300"/>
          </a:xfrm>
          <a:prstGeom prst="rect">
            <a:avLst/>
          </a:prstGeom>
        </p:spPr>
        <p:txBody>
          <a:bodyPr lIns="45718" tIns="45718" rIns="45718" bIns="45718">
            <a:normAutofit/>
          </a:bodyPr>
          <a:lstStyle>
            <a:lvl1pPr marL="342889" marR="0" defTabSz="457185">
              <a:lnSpc>
                <a:spcPct val="100000"/>
              </a:lnSpc>
              <a:spcBef>
                <a:spcPts val="700"/>
              </a:spcBef>
              <a:buClrTx/>
              <a:buFont typeface="Arial"/>
              <a:buChar char="•"/>
              <a:defRPr sz="3200">
                <a:solidFill>
                  <a:srgbClr val="4D5C7C"/>
                </a:solidFill>
                <a:uFillTx/>
                <a:latin typeface="Calibri"/>
                <a:ea typeface="Calibri"/>
                <a:cs typeface="Calibri"/>
                <a:sym typeface="Calibri"/>
              </a:defRPr>
            </a:lvl1pPr>
            <a:lvl2pPr marL="783746" marR="0" indent="-326560" defTabSz="457185">
              <a:lnSpc>
                <a:spcPct val="100000"/>
              </a:lnSpc>
              <a:spcBef>
                <a:spcPts val="700"/>
              </a:spcBef>
              <a:buClrTx/>
              <a:buSzPct val="100000"/>
              <a:buFont typeface="Arial"/>
              <a:buChar char="➢"/>
              <a:defRPr sz="3200">
                <a:solidFill>
                  <a:srgbClr val="4D5C7C"/>
                </a:solidFill>
                <a:uFillTx/>
                <a:latin typeface="Calibri"/>
                <a:ea typeface="Calibri"/>
                <a:cs typeface="Calibri"/>
                <a:sym typeface="Calibri"/>
              </a:defRPr>
            </a:lvl2pPr>
            <a:lvl3pPr marL="1219160" marR="0" indent="-304790" defTabSz="457185">
              <a:lnSpc>
                <a:spcPct val="100000"/>
              </a:lnSpc>
              <a:spcBef>
                <a:spcPts val="700"/>
              </a:spcBef>
              <a:buClrTx/>
              <a:buSzPct val="100000"/>
              <a:buFont typeface="Arial"/>
              <a:buChar char="✓"/>
              <a:defRPr sz="3200">
                <a:solidFill>
                  <a:srgbClr val="4D5C7C"/>
                </a:solidFill>
                <a:uFillTx/>
                <a:latin typeface="Calibri"/>
                <a:ea typeface="Calibri"/>
                <a:cs typeface="Calibri"/>
                <a:sym typeface="Calibri"/>
              </a:defRPr>
            </a:lvl3pPr>
            <a:lvl4pPr marL="1737304" marR="0" indent="-365748" defTabSz="457185">
              <a:lnSpc>
                <a:spcPct val="100000"/>
              </a:lnSpc>
              <a:spcBef>
                <a:spcPts val="700"/>
              </a:spcBef>
              <a:buFont typeface="Arial"/>
              <a:buChar char="o"/>
              <a:defRPr sz="3200">
                <a:solidFill>
                  <a:srgbClr val="4D5C7C"/>
                </a:solidFill>
                <a:uFillTx/>
                <a:latin typeface="Calibri"/>
                <a:ea typeface="Calibri"/>
                <a:cs typeface="Calibri"/>
                <a:sym typeface="Calibri"/>
              </a:defRPr>
            </a:lvl4pPr>
            <a:lvl5pPr marL="2194489" marR="0" indent="-365748" defTabSz="457185">
              <a:lnSpc>
                <a:spcPct val="100000"/>
              </a:lnSpc>
              <a:spcBef>
                <a:spcPts val="700"/>
              </a:spcBef>
              <a:buFont typeface="Arial"/>
              <a:defRPr sz="3200">
                <a:solidFill>
                  <a:srgbClr val="4D5C7C"/>
                </a:solidFill>
                <a:uFillTx/>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2116" name="Shape 2116"/>
          <p:cNvSpPr>
            <a:spLocks noGrp="1"/>
          </p:cNvSpPr>
          <p:nvPr>
            <p:ph type="sldNum" sz="quarter" idx="2"/>
          </p:nvPr>
        </p:nvSpPr>
        <p:spPr>
          <a:xfrm>
            <a:off x="6189485" y="4582602"/>
            <a:ext cx="363737" cy="369328"/>
          </a:xfrm>
          <a:prstGeom prst="rect">
            <a:avLst/>
          </a:prstGeom>
        </p:spPr>
        <p:txBody>
          <a:bodyPr lIns="45718" tIns="45718" rIns="45718" bIns="45718" anchor="ctr"/>
          <a:lstStyle>
            <a:lvl1pPr algn="r" defTabSz="457185">
              <a:defRPr>
                <a:solidFill>
                  <a:srgbClr val="898989"/>
                </a:solidFill>
                <a:uFillTx/>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1376331825"/>
      </p:ext>
    </p:extLst>
  </p:cSld>
  <p:clrMapOvr>
    <a:masterClrMapping/>
  </p:clrMapOvr>
  <p:transition xmlns:p14="http://schemas.microsoft.com/office/powerpoint/2010/main" spd="med"/>
</p:sldLayout>
</file>

<file path=ppt/slideLayouts/slideLayout237.xml><?xml version="1.0" encoding="utf-8"?>
<p:sldLayout xmlns:a="http://schemas.openxmlformats.org/drawingml/2006/main" xmlns:r="http://schemas.openxmlformats.org/officeDocument/2006/relationships" xmlns:p="http://schemas.openxmlformats.org/presentationml/2006/main" type="tx">
  <p:cSld name="1_Titre et contenu">
    <p:bg>
      <p:bgPr>
        <a:solidFill>
          <a:srgbClr val="FFFFFF"/>
        </a:solidFill>
        <a:effectLst/>
      </p:bgPr>
    </p:bg>
    <p:spTree>
      <p:nvGrpSpPr>
        <p:cNvPr id="1" name=""/>
        <p:cNvGrpSpPr/>
        <p:nvPr/>
      </p:nvGrpSpPr>
      <p:grpSpPr>
        <a:xfrm>
          <a:off x="0" y="0"/>
          <a:ext cx="0" cy="0"/>
          <a:chOff x="0" y="0"/>
          <a:chExt cx="0" cy="0"/>
        </a:xfrm>
      </p:grpSpPr>
      <p:sp>
        <p:nvSpPr>
          <p:cNvPr id="2123" name="Shape 2123"/>
          <p:cNvSpPr>
            <a:spLocks noGrp="1"/>
          </p:cNvSpPr>
          <p:nvPr>
            <p:ph type="title"/>
          </p:nvPr>
        </p:nvSpPr>
        <p:spPr>
          <a:xfrm>
            <a:off x="476273" y="86916"/>
            <a:ext cx="8188325" cy="1132286"/>
          </a:xfrm>
          <a:prstGeom prst="rect">
            <a:avLst/>
          </a:prstGeom>
        </p:spPr>
        <p:txBody>
          <a:bodyPr lIns="0" tIns="0" rIns="0" bIns="0">
            <a:normAutofit/>
          </a:bodyPr>
          <a:lstStyle>
            <a:lvl1pPr marL="0" marR="0">
              <a:defRPr sz="2800">
                <a:solidFill>
                  <a:srgbClr val="001965"/>
                </a:solidFill>
                <a:uFillTx/>
              </a:defRPr>
            </a:lvl1pPr>
          </a:lstStyle>
          <a:p>
            <a:r>
              <a:t>Texte du titre</a:t>
            </a:r>
          </a:p>
        </p:txBody>
      </p:sp>
      <p:sp>
        <p:nvSpPr>
          <p:cNvPr id="2124" name="Shape 2124"/>
          <p:cNvSpPr>
            <a:spLocks noGrp="1"/>
          </p:cNvSpPr>
          <p:nvPr>
            <p:ph type="body" idx="1"/>
          </p:nvPr>
        </p:nvSpPr>
        <p:spPr>
          <a:xfrm>
            <a:off x="476273" y="1219200"/>
            <a:ext cx="8186739" cy="3924300"/>
          </a:xfrm>
          <a:prstGeom prst="rect">
            <a:avLst/>
          </a:prstGeom>
        </p:spPr>
        <p:txBody>
          <a:bodyPr lIns="0" tIns="0" rIns="0" bIns="0">
            <a:normAutofit/>
          </a:bodyPr>
          <a:lstStyle>
            <a:lvl1pPr marL="263517" marR="0" indent="-263517">
              <a:lnSpc>
                <a:spcPct val="100000"/>
              </a:lnSpc>
              <a:spcBef>
                <a:spcPts val="500"/>
              </a:spcBef>
              <a:buClr>
                <a:srgbClr val="00B7FF"/>
              </a:buClr>
              <a:buFont typeface="Verdana"/>
              <a:buChar char="•"/>
              <a:defRPr sz="2200">
                <a:solidFill>
                  <a:srgbClr val="001965"/>
                </a:solidFill>
                <a:uFillTx/>
              </a:defRPr>
            </a:lvl1pPr>
            <a:lvl2pPr marL="829599" marR="0" indent="-289867">
              <a:lnSpc>
                <a:spcPct val="100000"/>
              </a:lnSpc>
              <a:spcBef>
                <a:spcPts val="500"/>
              </a:spcBef>
              <a:buClr>
                <a:srgbClr val="00B7FF"/>
              </a:buClr>
              <a:buSzPct val="100000"/>
              <a:buFont typeface="Verdana"/>
              <a:buChar char="•"/>
              <a:defRPr sz="2200">
                <a:solidFill>
                  <a:srgbClr val="001965"/>
                </a:solidFill>
                <a:uFillTx/>
              </a:defRPr>
            </a:lvl2pPr>
            <a:lvl3pPr marL="1404188" marR="0" indent="-327897">
              <a:lnSpc>
                <a:spcPct val="100000"/>
              </a:lnSpc>
              <a:buClr>
                <a:srgbClr val="00B7FF"/>
              </a:buClr>
              <a:buSzPct val="100000"/>
              <a:buFont typeface="Verdana"/>
              <a:buChar char="•"/>
              <a:defRPr sz="2200">
                <a:solidFill>
                  <a:srgbClr val="001965"/>
                </a:solidFill>
                <a:uFillTx/>
              </a:defRPr>
            </a:lvl3pPr>
            <a:lvl4pPr marL="1983120" marR="0" indent="-362334">
              <a:lnSpc>
                <a:spcPct val="100000"/>
              </a:lnSpc>
              <a:spcBef>
                <a:spcPts val="500"/>
              </a:spcBef>
              <a:buClr>
                <a:srgbClr val="00B7FF"/>
              </a:buClr>
              <a:buFont typeface="Verdana"/>
              <a:buChar char="•"/>
              <a:defRPr sz="2200">
                <a:solidFill>
                  <a:srgbClr val="001965"/>
                </a:solidFill>
                <a:uFillTx/>
              </a:defRPr>
            </a:lvl4pPr>
            <a:lvl5pPr marL="2582779" marR="0" indent="-436549">
              <a:lnSpc>
                <a:spcPct val="100000"/>
              </a:lnSpc>
              <a:spcBef>
                <a:spcPts val="500"/>
              </a:spcBef>
              <a:buClr>
                <a:srgbClr val="00B7FF"/>
              </a:buClr>
              <a:buFont typeface="Verdana"/>
              <a:buChar char="•"/>
              <a:defRPr sz="2200">
                <a:solidFill>
                  <a:srgbClr val="001965"/>
                </a:solidFill>
                <a:uFillTx/>
              </a:defRPr>
            </a:lvl5pPr>
          </a:lstStyle>
          <a:p>
            <a:r>
              <a:t>Texte niveau 1</a:t>
            </a:r>
          </a:p>
          <a:p>
            <a:pPr lvl="1"/>
            <a:r>
              <a:t>Texte niveau 2</a:t>
            </a:r>
          </a:p>
          <a:p>
            <a:pPr lvl="2"/>
            <a:r>
              <a:t>Texte niveau 3</a:t>
            </a:r>
          </a:p>
          <a:p>
            <a:pPr lvl="3"/>
            <a:r>
              <a:t>Texte niveau 4</a:t>
            </a:r>
          </a:p>
          <a:p>
            <a:pPr lvl="4"/>
            <a:r>
              <a:t>Texte niveau 5</a:t>
            </a:r>
          </a:p>
        </p:txBody>
      </p:sp>
      <p:sp>
        <p:nvSpPr>
          <p:cNvPr id="2125" name="Shape 2125"/>
          <p:cNvSpPr>
            <a:spLocks noGrp="1"/>
          </p:cNvSpPr>
          <p:nvPr>
            <p:ph type="sldNum" sz="quarter" idx="2"/>
          </p:nvPr>
        </p:nvSpPr>
        <p:spPr>
          <a:xfrm>
            <a:off x="6116201" y="4582602"/>
            <a:ext cx="437000" cy="369328"/>
          </a:xfrm>
          <a:prstGeom prst="rect">
            <a:avLst/>
          </a:prstGeom>
        </p:spPr>
        <p:txBody>
          <a:bodyPr lIns="45718" tIns="45718" rIns="45718" bIns="45718" anchor="ctr"/>
          <a:lstStyle>
            <a:lvl1pPr algn="r" defTabSz="914372">
              <a:defRPr>
                <a:solidFill>
                  <a:srgbClr val="FFFFFF"/>
                </a:solidFill>
                <a:uFillTx/>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815355094"/>
      </p:ext>
    </p:extLst>
  </p:cSld>
  <p:clrMapOvr>
    <a:masterClrMapping/>
  </p:clrMapOvr>
  <p:transition xmlns:p14="http://schemas.microsoft.com/office/powerpoint/2010/main" spd="med"/>
</p:sldLayout>
</file>

<file path=ppt/slideLayouts/slideLayout238.xml><?xml version="1.0" encoding="utf-8"?>
<p:sldLayout xmlns:a="http://schemas.openxmlformats.org/drawingml/2006/main" xmlns:r="http://schemas.openxmlformats.org/officeDocument/2006/relationships" xmlns:p="http://schemas.openxmlformats.org/presentationml/2006/main" type="tx">
  <p:cSld name="2_Titre et contenu">
    <p:bg>
      <p:bgPr>
        <a:solidFill>
          <a:srgbClr val="000047"/>
        </a:solidFill>
        <a:effectLst/>
      </p:bgPr>
    </p:bg>
    <p:spTree>
      <p:nvGrpSpPr>
        <p:cNvPr id="1" name=""/>
        <p:cNvGrpSpPr/>
        <p:nvPr/>
      </p:nvGrpSpPr>
      <p:grpSpPr>
        <a:xfrm>
          <a:off x="0" y="0"/>
          <a:ext cx="0" cy="0"/>
          <a:chOff x="0" y="0"/>
          <a:chExt cx="0" cy="0"/>
        </a:xfrm>
      </p:grpSpPr>
      <p:sp>
        <p:nvSpPr>
          <p:cNvPr id="2132" name="Shape 2132"/>
          <p:cNvSpPr>
            <a:spLocks noGrp="1"/>
          </p:cNvSpPr>
          <p:nvPr>
            <p:ph type="title"/>
          </p:nvPr>
        </p:nvSpPr>
        <p:spPr>
          <a:xfrm>
            <a:off x="647700" y="98822"/>
            <a:ext cx="7861300" cy="1353741"/>
          </a:xfrm>
          <a:prstGeom prst="rect">
            <a:avLst/>
          </a:prstGeom>
          <a:effectLst>
            <a:outerShdw blurRad="25400" dist="25399" dir="18900000" rotWithShape="0">
              <a:srgbClr val="000000">
                <a:alpha val="75000"/>
              </a:srgbClr>
            </a:outerShdw>
          </a:effectLst>
        </p:spPr>
        <p:txBody>
          <a:bodyPr>
            <a:normAutofit/>
          </a:bodyPr>
          <a:lstStyle>
            <a:lvl1pPr marL="0" marR="0" algn="ctr">
              <a:defRPr sz="4800" b="0">
                <a:solidFill>
                  <a:srgbClr val="FFFFFF"/>
                </a:solidFill>
                <a:uFillTx/>
                <a:latin typeface="Monaco"/>
                <a:ea typeface="Monaco"/>
                <a:cs typeface="Monaco"/>
                <a:sym typeface="Monaco"/>
              </a:defRPr>
            </a:lvl1pPr>
          </a:lstStyle>
          <a:p>
            <a:r>
              <a:t>Texte du titre</a:t>
            </a:r>
          </a:p>
        </p:txBody>
      </p:sp>
      <p:sp>
        <p:nvSpPr>
          <p:cNvPr id="2133" name="Shape 2133"/>
          <p:cNvSpPr>
            <a:spLocks noGrp="1"/>
          </p:cNvSpPr>
          <p:nvPr>
            <p:ph type="body" sz="half" idx="1"/>
          </p:nvPr>
        </p:nvSpPr>
        <p:spPr>
          <a:xfrm>
            <a:off x="647700" y="838200"/>
            <a:ext cx="3835400" cy="4305300"/>
          </a:xfrm>
          <a:prstGeom prst="rect">
            <a:avLst/>
          </a:prstGeom>
          <a:effectLst>
            <a:outerShdw blurRad="25400" dist="25399" dir="18900000" rotWithShape="0">
              <a:srgbClr val="000000">
                <a:alpha val="75000"/>
              </a:srgbClr>
            </a:outerShdw>
          </a:effectLst>
        </p:spPr>
        <p:txBody>
          <a:bodyPr anchor="ctr">
            <a:normAutofit/>
          </a:bodyPr>
          <a:lstStyle>
            <a:lvl1pPr marL="763563" marR="0" indent="-484171">
              <a:lnSpc>
                <a:spcPct val="100000"/>
              </a:lnSpc>
              <a:spcBef>
                <a:spcPts val="2500"/>
              </a:spcBef>
              <a:buClrTx/>
              <a:buSzPct val="138000"/>
              <a:buFont typeface="Monaco"/>
              <a:buChar char="•"/>
              <a:defRPr sz="2200">
                <a:uFillTx/>
                <a:latin typeface="Monaco"/>
                <a:ea typeface="Monaco"/>
                <a:cs typeface="Monaco"/>
                <a:sym typeface="Monaco"/>
              </a:defRPr>
            </a:lvl1pPr>
            <a:lvl2pPr marL="1347743" marR="0" indent="-484171">
              <a:lnSpc>
                <a:spcPct val="100000"/>
              </a:lnSpc>
              <a:spcBef>
                <a:spcPts val="2500"/>
              </a:spcBef>
              <a:buClrTx/>
              <a:buSzPct val="138000"/>
              <a:buFont typeface="Monaco"/>
              <a:buChar char="•"/>
              <a:defRPr sz="2200">
                <a:uFillTx/>
                <a:latin typeface="Monaco"/>
                <a:ea typeface="Monaco"/>
                <a:cs typeface="Monaco"/>
                <a:sym typeface="Monaco"/>
              </a:defRPr>
            </a:lvl2pPr>
            <a:lvl3pPr marL="1931927" marR="0" indent="-484171">
              <a:lnSpc>
                <a:spcPct val="100000"/>
              </a:lnSpc>
              <a:spcBef>
                <a:spcPts val="2500"/>
              </a:spcBef>
              <a:buClrTx/>
              <a:buSzPct val="138000"/>
              <a:buFont typeface="Monaco"/>
              <a:buChar char="•"/>
              <a:defRPr sz="2200">
                <a:uFillTx/>
                <a:latin typeface="Monaco"/>
                <a:ea typeface="Monaco"/>
                <a:cs typeface="Monaco"/>
                <a:sym typeface="Monaco"/>
              </a:defRPr>
            </a:lvl3pPr>
            <a:lvl4pPr marL="2516108" marR="0" indent="-484172">
              <a:lnSpc>
                <a:spcPct val="100000"/>
              </a:lnSpc>
              <a:spcBef>
                <a:spcPts val="2500"/>
              </a:spcBef>
              <a:buSzPct val="138000"/>
              <a:buFont typeface="Monaco"/>
              <a:buChar char="•"/>
              <a:defRPr sz="2200">
                <a:uFillTx/>
                <a:latin typeface="Monaco"/>
                <a:ea typeface="Monaco"/>
                <a:cs typeface="Monaco"/>
                <a:sym typeface="Monaco"/>
              </a:defRPr>
            </a:lvl4pPr>
            <a:lvl5pPr marL="3100288" marR="0" indent="-484172">
              <a:lnSpc>
                <a:spcPct val="100000"/>
              </a:lnSpc>
              <a:spcBef>
                <a:spcPts val="2500"/>
              </a:spcBef>
              <a:buSzPct val="138000"/>
              <a:buFont typeface="Monaco"/>
              <a:buChar char="•"/>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134" name="Shape 2134"/>
          <p:cNvSpPr>
            <a:spLocks noGrp="1"/>
          </p:cNvSpPr>
          <p:nvPr>
            <p:ph type="sldNum" sz="quarter" idx="2"/>
          </p:nvPr>
        </p:nvSpPr>
        <p:spPr>
          <a:xfrm>
            <a:off x="6116201" y="4582602"/>
            <a:ext cx="437000" cy="369328"/>
          </a:xfrm>
          <a:prstGeom prst="rect">
            <a:avLst/>
          </a:prstGeom>
        </p:spPr>
        <p:txBody>
          <a:bodyPr lIns="45718" tIns="45718" rIns="45718" bIns="45718" anchor="ctr"/>
          <a:lstStyle>
            <a:lvl1pPr algn="r" defTabSz="914372">
              <a:defRPr>
                <a:solidFill>
                  <a:srgbClr val="FFFFFF"/>
                </a:solidFill>
                <a:uFillTx/>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036215689"/>
      </p:ext>
    </p:extLst>
  </p:cSld>
  <p:clrMapOvr>
    <a:masterClrMapping/>
  </p:clrMapOvr>
  <p:transition xmlns:p14="http://schemas.microsoft.com/office/powerpoint/2010/main" spd="med"/>
</p:sldLayout>
</file>

<file path=ppt/slideLayouts/slideLayout239.xml><?xml version="1.0" encoding="utf-8"?>
<p:sldLayout xmlns:a="http://schemas.openxmlformats.org/drawingml/2006/main" xmlns:r="http://schemas.openxmlformats.org/officeDocument/2006/relationships" xmlns:p="http://schemas.openxmlformats.org/presentationml/2006/main" type="tx">
  <p:cSld name="2_Two Content 0">
    <p:bg>
      <p:bgPr>
        <a:solidFill>
          <a:srgbClr val="FFFFFF"/>
        </a:solidFill>
        <a:effectLst/>
      </p:bgPr>
    </p:bg>
    <p:spTree>
      <p:nvGrpSpPr>
        <p:cNvPr id="1" name=""/>
        <p:cNvGrpSpPr/>
        <p:nvPr/>
      </p:nvGrpSpPr>
      <p:grpSpPr>
        <a:xfrm>
          <a:off x="0" y="0"/>
          <a:ext cx="0" cy="0"/>
          <a:chOff x="0" y="0"/>
          <a:chExt cx="0" cy="0"/>
        </a:xfrm>
      </p:grpSpPr>
      <p:sp>
        <p:nvSpPr>
          <p:cNvPr id="2141" name="Shape 2141"/>
          <p:cNvSpPr>
            <a:spLocks noGrp="1"/>
          </p:cNvSpPr>
          <p:nvPr>
            <p:ph type="title"/>
          </p:nvPr>
        </p:nvSpPr>
        <p:spPr>
          <a:xfrm>
            <a:off x="457200" y="797428"/>
            <a:ext cx="8229600" cy="642938"/>
          </a:xfrm>
          <a:prstGeom prst="rect">
            <a:avLst/>
          </a:prstGeom>
        </p:spPr>
        <p:txBody>
          <a:bodyPr lIns="45713" tIns="45713" rIns="45713" bIns="45713">
            <a:normAutofit/>
          </a:bodyPr>
          <a:lstStyle>
            <a:lvl1pPr marL="0" marR="0" algn="ctr" defTabSz="1219034">
              <a:defRPr sz="5800" b="0">
                <a:solidFill>
                  <a:srgbClr val="000000"/>
                </a:solidFill>
                <a:uFillTx/>
                <a:latin typeface="Calibri"/>
                <a:ea typeface="Calibri"/>
                <a:cs typeface="Calibri"/>
                <a:sym typeface="Calibri"/>
              </a:defRPr>
            </a:lvl1pPr>
          </a:lstStyle>
          <a:p>
            <a:r>
              <a:t>Texte du titre</a:t>
            </a:r>
          </a:p>
        </p:txBody>
      </p:sp>
      <p:sp>
        <p:nvSpPr>
          <p:cNvPr id="2142" name="Shape 2142"/>
          <p:cNvSpPr>
            <a:spLocks noGrp="1"/>
          </p:cNvSpPr>
          <p:nvPr>
            <p:ph type="body" idx="1"/>
          </p:nvPr>
        </p:nvSpPr>
        <p:spPr>
          <a:xfrm>
            <a:off x="457200" y="1543052"/>
            <a:ext cx="8229600" cy="2545855"/>
          </a:xfrm>
          <a:prstGeom prst="rect">
            <a:avLst/>
          </a:prstGeom>
        </p:spPr>
        <p:txBody>
          <a:bodyPr lIns="45713" tIns="45713" rIns="45713" bIns="45713">
            <a:normAutofit/>
          </a:bodyPr>
          <a:lstStyle>
            <a:lvl1pPr marL="436356" marR="0" indent="-436356" defTabSz="1219034">
              <a:lnSpc>
                <a:spcPct val="100000"/>
              </a:lnSpc>
              <a:buClrTx/>
              <a:buFont typeface="Arial"/>
              <a:buChar char="•"/>
              <a:defRPr>
                <a:solidFill>
                  <a:srgbClr val="000000"/>
                </a:solidFill>
                <a:uFillTx/>
                <a:latin typeface="Calibri"/>
                <a:ea typeface="Calibri"/>
                <a:cs typeface="Calibri"/>
                <a:sym typeface="Calibri"/>
              </a:defRPr>
            </a:lvl1pPr>
            <a:lvl2pPr marL="901579" marR="0" indent="-444440" defTabSz="1219034">
              <a:lnSpc>
                <a:spcPct val="100000"/>
              </a:lnSpc>
              <a:buClrTx/>
              <a:buSzPct val="100000"/>
              <a:buFont typeface="Arial"/>
              <a:buChar char="–"/>
              <a:defRPr sz="2800">
                <a:solidFill>
                  <a:srgbClr val="000000"/>
                </a:solidFill>
                <a:uFillTx/>
                <a:latin typeface="Calibri"/>
                <a:ea typeface="Calibri"/>
                <a:cs typeface="Calibri"/>
                <a:sym typeface="Calibri"/>
              </a:defRPr>
            </a:lvl2pPr>
            <a:lvl3pPr marL="1234272" marR="0" indent="-319995" defTabSz="1219034">
              <a:lnSpc>
                <a:spcPct val="100000"/>
              </a:lnSpc>
              <a:spcBef>
                <a:spcPts val="600"/>
              </a:spcBef>
              <a:buClrTx/>
              <a:buSzPct val="100000"/>
              <a:buFont typeface="Arial"/>
              <a:buChar char="•"/>
              <a:defRPr sz="2800">
                <a:solidFill>
                  <a:srgbClr val="000000"/>
                </a:solidFill>
                <a:uFillTx/>
                <a:latin typeface="Calibri"/>
                <a:ea typeface="Calibri"/>
                <a:cs typeface="Calibri"/>
                <a:sym typeface="Calibri"/>
              </a:defRPr>
            </a:lvl3pPr>
            <a:lvl4pPr marL="1726965" marR="0" indent="-355549" defTabSz="1219034">
              <a:lnSpc>
                <a:spcPct val="100000"/>
              </a:lnSpc>
              <a:spcBef>
                <a:spcPts val="600"/>
              </a:spcBef>
              <a:buFont typeface="Arial"/>
              <a:defRPr sz="2800">
                <a:solidFill>
                  <a:srgbClr val="000000"/>
                </a:solidFill>
                <a:uFillTx/>
                <a:latin typeface="Calibri"/>
                <a:ea typeface="Calibri"/>
                <a:cs typeface="Calibri"/>
                <a:sym typeface="Calibri"/>
              </a:defRPr>
            </a:lvl4pPr>
            <a:lvl5pPr marL="2184105" marR="0" indent="-355549" defTabSz="1219034">
              <a:lnSpc>
                <a:spcPct val="100000"/>
              </a:lnSpc>
              <a:spcBef>
                <a:spcPts val="600"/>
              </a:spcBef>
              <a:buFont typeface="Arial"/>
              <a:defRPr sz="2800">
                <a:solidFill>
                  <a:srgbClr val="000000"/>
                </a:solidFill>
                <a:uFillTx/>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2143" name="Shape 2143"/>
          <p:cNvSpPr>
            <a:spLocks noGrp="1"/>
          </p:cNvSpPr>
          <p:nvPr>
            <p:ph type="sldNum" sz="quarter" idx="2"/>
          </p:nvPr>
        </p:nvSpPr>
        <p:spPr>
          <a:xfrm>
            <a:off x="8820404" y="4062492"/>
            <a:ext cx="323602" cy="369318"/>
          </a:xfrm>
          <a:prstGeom prst="rect">
            <a:avLst/>
          </a:prstGeom>
        </p:spPr>
        <p:txBody>
          <a:bodyPr lIns="45713" tIns="45713" rIns="45713" bIns="45713" anchor="b"/>
          <a:lstStyle>
            <a:lvl1pPr algn="r" defTabSz="1219034">
              <a:defRPr>
                <a:solidFill>
                  <a:srgbClr val="000000"/>
                </a:solidFill>
                <a:uFillTx/>
                <a:latin typeface="Arial Narrow"/>
                <a:ea typeface="Arial Narrow"/>
                <a:cs typeface="Arial Narrow"/>
                <a:sym typeface="Arial Narrow"/>
              </a:defRPr>
            </a:lvl1pPr>
          </a:lstStyle>
          <a:p>
            <a:fld id="{86CB4B4D-7CA3-9044-876B-883B54F8677D}" type="slidenum">
              <a:rPr/>
              <a:pPr/>
              <a:t>‹#›</a:t>
            </a:fld>
            <a:endParaRPr/>
          </a:p>
        </p:txBody>
      </p:sp>
    </p:spTree>
    <p:extLst>
      <p:ext uri="{BB962C8B-B14F-4D97-AF65-F5344CB8AC3E}">
        <p14:creationId xmlns:p14="http://schemas.microsoft.com/office/powerpoint/2010/main" val="4142363639"/>
      </p:ext>
    </p:extLst>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re et puces - Gauche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Shape 146"/>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147" name="Shape 147"/>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48" name="Shape 148"/>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848739175"/>
      </p:ext>
    </p:extLst>
  </p:cSld>
  <p:clrMapOvr>
    <a:masterClrMapping/>
  </p:clrMapOvr>
  <p:transition xmlns:p14="http://schemas.microsoft.com/office/powerpoint/2010/main" spd="med"/>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3_Titre et contenu">
    <p:bg>
      <p:bgPr>
        <a:gradFill flip="none" rotWithShape="1">
          <a:gsLst>
            <a:gs pos="0">
              <a:srgbClr val="FFFFFF"/>
            </a:gs>
            <a:gs pos="75000">
              <a:srgbClr val="FFFFFF"/>
            </a:gs>
            <a:gs pos="100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2150" name="Shape 2150"/>
          <p:cNvSpPr/>
          <p:nvPr/>
        </p:nvSpPr>
        <p:spPr>
          <a:xfrm>
            <a:off x="8458200" y="0"/>
            <a:ext cx="685800" cy="5143500"/>
          </a:xfrm>
          <a:prstGeom prst="rect">
            <a:avLst/>
          </a:prstGeom>
          <a:solidFill>
            <a:srgbClr val="675E47"/>
          </a:solidFill>
          <a:ln w="12700">
            <a:miter lim="400000"/>
          </a:ln>
        </p:spPr>
        <p:txBody>
          <a:bodyPr lIns="45718" tIns="45720" rIns="45718" bIns="45720" anchor="ctr"/>
          <a:lstStyle/>
          <a:p>
            <a:pPr algn="ctr" defTabSz="914372" hangingPunct="0">
              <a:defRPr sz="1800">
                <a:solidFill>
                  <a:srgbClr val="FFFFFF"/>
                </a:solidFill>
                <a:latin typeface="Calibri"/>
                <a:ea typeface="Calibri"/>
                <a:cs typeface="Calibri"/>
                <a:sym typeface="Calibri"/>
              </a:defRPr>
            </a:pPr>
            <a:endParaRPr kern="0">
              <a:solidFill>
                <a:srgbClr val="FFFFFF"/>
              </a:solidFill>
              <a:latin typeface="Calibri"/>
              <a:ea typeface="Calibri"/>
              <a:cs typeface="Calibri"/>
              <a:sym typeface="Calibri"/>
            </a:endParaRPr>
          </a:p>
        </p:txBody>
      </p:sp>
      <p:sp>
        <p:nvSpPr>
          <p:cNvPr id="2151" name="Shape 2151"/>
          <p:cNvSpPr/>
          <p:nvPr/>
        </p:nvSpPr>
        <p:spPr>
          <a:xfrm>
            <a:off x="8458200" y="4114800"/>
            <a:ext cx="685800" cy="514350"/>
          </a:xfrm>
          <a:prstGeom prst="rect">
            <a:avLst/>
          </a:prstGeom>
          <a:solidFill>
            <a:srgbClr val="A9A57C"/>
          </a:solidFill>
          <a:ln w="12700">
            <a:miter lim="400000"/>
          </a:ln>
        </p:spPr>
        <p:txBody>
          <a:bodyPr lIns="45718" tIns="45720" rIns="45718" bIns="45720" anchor="ctr"/>
          <a:lstStyle/>
          <a:p>
            <a:pPr algn="ctr" defTabSz="914372" hangingPunct="0">
              <a:defRPr sz="1800">
                <a:solidFill>
                  <a:srgbClr val="FFFFFF"/>
                </a:solidFill>
                <a:latin typeface="Calibri"/>
                <a:ea typeface="Calibri"/>
                <a:cs typeface="Calibri"/>
                <a:sym typeface="Calibri"/>
              </a:defRPr>
            </a:pPr>
            <a:endParaRPr kern="0">
              <a:solidFill>
                <a:srgbClr val="FFFFFF"/>
              </a:solidFill>
              <a:latin typeface="Calibri"/>
              <a:ea typeface="Calibri"/>
              <a:cs typeface="Calibri"/>
              <a:sym typeface="Calibri"/>
            </a:endParaRPr>
          </a:p>
        </p:txBody>
      </p:sp>
      <p:sp>
        <p:nvSpPr>
          <p:cNvPr id="2152" name="Shape 2152"/>
          <p:cNvSpPr>
            <a:spLocks noGrp="1"/>
          </p:cNvSpPr>
          <p:nvPr>
            <p:ph type="title"/>
          </p:nvPr>
        </p:nvSpPr>
        <p:spPr>
          <a:xfrm>
            <a:off x="457200" y="205991"/>
            <a:ext cx="7620000" cy="857251"/>
          </a:xfrm>
          <a:prstGeom prst="rect">
            <a:avLst/>
          </a:prstGeom>
        </p:spPr>
        <p:txBody>
          <a:bodyPr lIns="45718" tIns="45718" rIns="45718" bIns="45718">
            <a:normAutofit/>
          </a:bodyPr>
          <a:lstStyle>
            <a:lvl1pPr marL="0" marR="0">
              <a:defRPr sz="4600" b="0" spc="-100">
                <a:solidFill>
                  <a:srgbClr val="675E47"/>
                </a:solidFill>
                <a:uFillTx/>
                <a:latin typeface="Cambria"/>
                <a:ea typeface="Cambria"/>
                <a:cs typeface="Cambria"/>
                <a:sym typeface="Cambria"/>
              </a:defRPr>
            </a:lvl1pPr>
          </a:lstStyle>
          <a:p>
            <a:r>
              <a:t>Texte du titre</a:t>
            </a:r>
          </a:p>
        </p:txBody>
      </p:sp>
      <p:sp>
        <p:nvSpPr>
          <p:cNvPr id="2153" name="Shape 2153"/>
          <p:cNvSpPr>
            <a:spLocks noGrp="1"/>
          </p:cNvSpPr>
          <p:nvPr>
            <p:ph type="body" idx="1"/>
          </p:nvPr>
        </p:nvSpPr>
        <p:spPr>
          <a:xfrm>
            <a:off x="457200" y="1200150"/>
            <a:ext cx="7620000" cy="3600450"/>
          </a:xfrm>
          <a:prstGeom prst="rect">
            <a:avLst/>
          </a:prstGeom>
        </p:spPr>
        <p:txBody>
          <a:bodyPr lIns="45718" tIns="45718" rIns="45718" bIns="45718">
            <a:normAutofit/>
          </a:bodyPr>
          <a:lstStyle>
            <a:lvl1pPr marL="342889" marR="0" indent="-228592">
              <a:lnSpc>
                <a:spcPct val="100000"/>
              </a:lnSpc>
              <a:spcBef>
                <a:spcPts val="500"/>
              </a:spcBef>
              <a:buClr>
                <a:srgbClr val="A9A57C"/>
              </a:buClr>
              <a:buFont typeface="Arial"/>
              <a:buChar char="•"/>
              <a:defRPr sz="2200">
                <a:solidFill>
                  <a:srgbClr val="2F2B20"/>
                </a:solidFill>
                <a:uFillTx/>
                <a:latin typeface="Calibri"/>
                <a:ea typeface="Calibri"/>
                <a:cs typeface="Calibri"/>
                <a:sym typeface="Calibri"/>
              </a:defRPr>
            </a:lvl1pPr>
            <a:lvl2pPr marL="662920" marR="0" indent="-251451">
              <a:lnSpc>
                <a:spcPct val="100000"/>
              </a:lnSpc>
              <a:spcBef>
                <a:spcPts val="500"/>
              </a:spcBef>
              <a:buClr>
                <a:srgbClr val="A9A57C"/>
              </a:buClr>
              <a:buSzPct val="100000"/>
              <a:buFont typeface="Arial"/>
              <a:buChar char="•"/>
              <a:defRPr sz="2200">
                <a:solidFill>
                  <a:srgbClr val="2F2B20"/>
                </a:solidFill>
                <a:uFillTx/>
                <a:latin typeface="Calibri"/>
                <a:ea typeface="Calibri"/>
                <a:cs typeface="Calibri"/>
                <a:sym typeface="Calibri"/>
              </a:defRPr>
            </a:lvl2pPr>
            <a:lvl3pPr marL="1056604" marR="0" indent="-279392">
              <a:lnSpc>
                <a:spcPct val="100000"/>
              </a:lnSpc>
              <a:buClr>
                <a:srgbClr val="A9A57C"/>
              </a:buClr>
              <a:buSzPct val="100000"/>
              <a:buFont typeface="Arial"/>
              <a:buChar char="•"/>
              <a:defRPr sz="2200">
                <a:solidFill>
                  <a:srgbClr val="2F2B20"/>
                </a:solidFill>
                <a:uFillTx/>
                <a:latin typeface="Calibri"/>
                <a:ea typeface="Calibri"/>
                <a:cs typeface="Calibri"/>
                <a:sym typeface="Calibri"/>
              </a:defRPr>
            </a:lvl3pPr>
            <a:lvl4pPr marL="1365841" marR="0" indent="-314315">
              <a:lnSpc>
                <a:spcPct val="100000"/>
              </a:lnSpc>
              <a:spcBef>
                <a:spcPts val="500"/>
              </a:spcBef>
              <a:buClr>
                <a:srgbClr val="A9A57C"/>
              </a:buClr>
              <a:buFont typeface="Arial"/>
              <a:buChar char="•"/>
              <a:defRPr sz="2200">
                <a:solidFill>
                  <a:srgbClr val="2F2B20"/>
                </a:solidFill>
                <a:uFillTx/>
                <a:latin typeface="Calibri"/>
                <a:ea typeface="Calibri"/>
                <a:cs typeface="Calibri"/>
                <a:sym typeface="Calibri"/>
              </a:defRPr>
            </a:lvl4pPr>
            <a:lvl5pPr marL="1685052" marR="0" indent="-359216">
              <a:lnSpc>
                <a:spcPct val="100000"/>
              </a:lnSpc>
              <a:spcBef>
                <a:spcPts val="500"/>
              </a:spcBef>
              <a:buClr>
                <a:srgbClr val="A9A57C"/>
              </a:buClr>
              <a:buFont typeface="Arial"/>
              <a:buChar char="•"/>
              <a:defRPr sz="2200">
                <a:solidFill>
                  <a:srgbClr val="2F2B20"/>
                </a:solidFill>
                <a:uFillTx/>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2154" name="Shape 2154"/>
          <p:cNvSpPr>
            <a:spLocks noGrp="1"/>
          </p:cNvSpPr>
          <p:nvPr>
            <p:ph type="sldNum" sz="quarter" idx="2"/>
          </p:nvPr>
        </p:nvSpPr>
        <p:spPr>
          <a:xfrm>
            <a:off x="8531810" y="4246814"/>
            <a:ext cx="548641" cy="276999"/>
          </a:xfrm>
          <a:prstGeom prst="rect">
            <a:avLst/>
          </a:prstGeom>
          <a:ln w="19050">
            <a:solidFill>
              <a:srgbClr val="FFFFFF"/>
            </a:solidFill>
            <a:round/>
          </a:ln>
        </p:spPr>
        <p:txBody>
          <a:bodyPr wrap="square" lIns="0" tIns="0" rIns="0" bIns="0" anchor="ctr"/>
          <a:lstStyle>
            <a:lvl1pPr defTabSz="768071">
              <a:defRPr sz="1800">
                <a:solidFill>
                  <a:srgbClr val="393939"/>
                </a:solidFill>
                <a:uFillTx/>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648395671"/>
      </p:ext>
    </p:extLst>
  </p:cSld>
  <p:clrMapOvr>
    <a:masterClrMapping/>
  </p:clrMapOvr>
  <p:transition xmlns:p14="http://schemas.microsoft.com/office/powerpoint/2010/main" spd="med"/>
</p:sldLayout>
</file>

<file path=ppt/slideLayouts/slideLayout241.xml><?xml version="1.0" encoding="utf-8"?>
<p:sldLayout xmlns:a="http://schemas.openxmlformats.org/drawingml/2006/main" xmlns:r="http://schemas.openxmlformats.org/officeDocument/2006/relationships" xmlns:p="http://schemas.openxmlformats.org/presentationml/2006/main" type="tx">
  <p:cSld name="7_Thème Office">
    <p:bg>
      <p:bgPr>
        <a:solidFill>
          <a:srgbClr val="00005E"/>
        </a:solidFill>
        <a:effectLst/>
      </p:bgPr>
    </p:bg>
    <p:spTree>
      <p:nvGrpSpPr>
        <p:cNvPr id="1" name=""/>
        <p:cNvGrpSpPr/>
        <p:nvPr/>
      </p:nvGrpSpPr>
      <p:grpSpPr>
        <a:xfrm>
          <a:off x="0" y="0"/>
          <a:ext cx="0" cy="0"/>
          <a:chOff x="0" y="0"/>
          <a:chExt cx="0" cy="0"/>
        </a:xfrm>
      </p:grpSpPr>
      <p:sp>
        <p:nvSpPr>
          <p:cNvPr id="2171" name="Shape 2171"/>
          <p:cNvSpPr>
            <a:spLocks noGrp="1"/>
          </p:cNvSpPr>
          <p:nvPr>
            <p:ph type="title"/>
          </p:nvPr>
        </p:nvSpPr>
        <p:spPr>
          <a:xfrm>
            <a:off x="399629" y="4"/>
            <a:ext cx="8229601" cy="948500"/>
          </a:xfrm>
          <a:prstGeom prst="rect">
            <a:avLst/>
          </a:prstGeom>
          <a:effectLst>
            <a:outerShdw blurRad="12700" dist="12700" dir="2700000" rotWithShape="0">
              <a:srgbClr val="DACAA4">
                <a:alpha val="75000"/>
              </a:srgbClr>
            </a:outerShdw>
          </a:effectLst>
        </p:spPr>
        <p:txBody>
          <a:bodyPr lIns="0" tIns="0" rIns="0" bIns="0" anchor="b"/>
          <a:lstStyle>
            <a:lvl1pPr marL="0" marR="40632" indent="4464" algn="ctr" defTabSz="647581">
              <a:lnSpc>
                <a:spcPct val="85000"/>
              </a:lnSpc>
              <a:defRPr sz="3400">
                <a:solidFill>
                  <a:srgbClr val="C74D81"/>
                </a:solidFill>
                <a:uFill>
                  <a:solidFill>
                    <a:srgbClr val="C74D81"/>
                  </a:solidFill>
                </a:uFill>
                <a:latin typeface="Arial"/>
                <a:ea typeface="Arial"/>
                <a:cs typeface="Arial"/>
                <a:sym typeface="Arial"/>
              </a:defRPr>
            </a:lvl1pPr>
          </a:lstStyle>
          <a:p>
            <a:r>
              <a:t>Texte du titre</a:t>
            </a:r>
          </a:p>
        </p:txBody>
      </p:sp>
      <p:sp>
        <p:nvSpPr>
          <p:cNvPr id="2172" name="Shape 2172"/>
          <p:cNvSpPr>
            <a:spLocks noGrp="1"/>
          </p:cNvSpPr>
          <p:nvPr>
            <p:ph type="body" idx="1"/>
          </p:nvPr>
        </p:nvSpPr>
        <p:spPr>
          <a:xfrm>
            <a:off x="448718" y="1241507"/>
            <a:ext cx="8229602" cy="3901995"/>
          </a:xfrm>
          <a:prstGeom prst="rect">
            <a:avLst/>
          </a:prstGeom>
        </p:spPr>
        <p:txBody>
          <a:bodyPr lIns="0" tIns="0" rIns="0" bIns="0"/>
          <a:lstStyle>
            <a:lvl1pPr marL="382517" marR="40632" indent="-342836" defTabSz="647581">
              <a:lnSpc>
                <a:spcPct val="100000"/>
              </a:lnSpc>
              <a:buClr>
                <a:srgbClr val="000000"/>
              </a:buClr>
              <a:buFont typeface="Arial"/>
              <a:buChar char="•"/>
              <a:defRPr sz="2600">
                <a:solidFill>
                  <a:srgbClr val="000000"/>
                </a:solidFill>
                <a:uFill>
                  <a:solidFill>
                    <a:srgbClr val="000000"/>
                  </a:solidFill>
                </a:uFill>
                <a:latin typeface="Arial"/>
                <a:ea typeface="Arial"/>
                <a:cs typeface="Arial"/>
                <a:sym typeface="Arial"/>
              </a:defRPr>
            </a:lvl1pPr>
            <a:lvl2pPr marL="783647" marR="40632" indent="-337642" defTabSz="647581">
              <a:lnSpc>
                <a:spcPct val="100000"/>
              </a:lnSpc>
              <a:buClr>
                <a:srgbClr val="000000"/>
              </a:buClr>
              <a:buSzPct val="100000"/>
              <a:buFont typeface="Arial"/>
              <a:buChar char="–"/>
              <a:defRPr>
                <a:solidFill>
                  <a:srgbClr val="000000"/>
                </a:solidFill>
                <a:uFill>
                  <a:solidFill>
                    <a:srgbClr val="000000"/>
                  </a:solidFill>
                </a:uFill>
                <a:latin typeface="Arial"/>
                <a:ea typeface="Arial"/>
                <a:cs typeface="Arial"/>
                <a:sym typeface="Arial"/>
              </a:defRPr>
            </a:lvl2pPr>
            <a:lvl3pPr marL="1233257" marR="40632" indent="-330137" defTabSz="647581">
              <a:lnSpc>
                <a:spcPct val="100000"/>
              </a:lnSpc>
              <a:spcBef>
                <a:spcPts val="600"/>
              </a:spcBef>
              <a:buClr>
                <a:srgbClr val="000000"/>
              </a:buClr>
              <a:buSzPct val="100000"/>
              <a:buFont typeface="Arial"/>
              <a:buChar char="•"/>
              <a:defRPr sz="2600">
                <a:solidFill>
                  <a:srgbClr val="000000"/>
                </a:solidFill>
                <a:uFill>
                  <a:solidFill>
                    <a:srgbClr val="000000"/>
                  </a:solidFill>
                </a:uFill>
                <a:latin typeface="Arial"/>
                <a:ea typeface="Arial"/>
                <a:cs typeface="Arial"/>
                <a:sym typeface="Arial"/>
              </a:defRPr>
            </a:lvl3pPr>
            <a:lvl4pPr marL="1731639" marR="40632" indent="-371404" defTabSz="647581">
              <a:lnSpc>
                <a:spcPct val="100000"/>
              </a:lnSpc>
              <a:spcBef>
                <a:spcPts val="600"/>
              </a:spcBef>
              <a:buClr>
                <a:srgbClr val="000000"/>
              </a:buClr>
              <a:buFont typeface="Arial"/>
              <a:defRPr sz="2600">
                <a:solidFill>
                  <a:srgbClr val="000000"/>
                </a:solidFill>
                <a:uFill>
                  <a:solidFill>
                    <a:srgbClr val="000000"/>
                  </a:solidFill>
                </a:uFill>
                <a:latin typeface="Arial"/>
                <a:ea typeface="Arial"/>
                <a:cs typeface="Arial"/>
                <a:sym typeface="Arial"/>
              </a:defRPr>
            </a:lvl4pPr>
            <a:lvl5pPr marL="2188754" marR="40632" indent="-371404" defTabSz="647581">
              <a:lnSpc>
                <a:spcPct val="100000"/>
              </a:lnSpc>
              <a:spcBef>
                <a:spcPts val="600"/>
              </a:spcBef>
              <a:buClr>
                <a:srgbClr val="000000"/>
              </a:buClr>
              <a:buFont typeface="Arial"/>
              <a:defRPr sz="2600">
                <a:solidFill>
                  <a:srgbClr val="000000"/>
                </a:solidFill>
                <a:uFill>
                  <a:solidFill>
                    <a:srgbClr val="000000"/>
                  </a:solidFill>
                </a:u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2173" name="Shape 2173"/>
          <p:cNvSpPr>
            <a:spLocks noGrp="1"/>
          </p:cNvSpPr>
          <p:nvPr>
            <p:ph type="sldNum" sz="quarter" idx="2"/>
          </p:nvPr>
        </p:nvSpPr>
        <p:spPr>
          <a:xfrm>
            <a:off x="6553200" y="4582606"/>
            <a:ext cx="2133600" cy="369318"/>
          </a:xfrm>
          <a:prstGeom prst="rect">
            <a:avLst/>
          </a:prstGeom>
        </p:spPr>
        <p:txBody>
          <a:bodyPr wrap="square" lIns="45713" tIns="45713" rIns="45713" bIns="45713" anchor="ctr"/>
          <a:lstStyle>
            <a:lvl1pPr algn="r" defTabSz="457113">
              <a:defRPr>
                <a:solidFill>
                  <a:srgbClr val="888888"/>
                </a:solidFill>
                <a:uFillTx/>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2274086496"/>
      </p:ext>
    </p:extLst>
  </p:cSld>
  <p:clrMapOvr>
    <a:masterClrMapping/>
  </p:clrMapOvr>
  <p:transition xmlns:p14="http://schemas.microsoft.com/office/powerpoint/2010/mai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00005E"/>
        </a:solidFill>
        <a:effectLst/>
      </p:bgPr>
    </p:bg>
    <p:spTree>
      <p:nvGrpSpPr>
        <p:cNvPr id="1" name=""/>
        <p:cNvGrpSpPr/>
        <p:nvPr/>
      </p:nvGrpSpPr>
      <p:grpSpPr>
        <a:xfrm>
          <a:off x="0" y="0"/>
          <a:ext cx="0" cy="0"/>
          <a:chOff x="0" y="0"/>
          <a:chExt cx="0" cy="0"/>
        </a:xfrm>
      </p:grpSpPr>
      <p:sp>
        <p:nvSpPr>
          <p:cNvPr id="2180" name="Shape 2180"/>
          <p:cNvSpPr>
            <a:spLocks noGrp="1"/>
          </p:cNvSpPr>
          <p:nvPr>
            <p:ph type="title"/>
          </p:nvPr>
        </p:nvSpPr>
        <p:spPr>
          <a:prstGeom prst="rect">
            <a:avLst/>
          </a:prstGeom>
        </p:spPr>
        <p:txBody>
          <a:bodyPr>
            <a:normAutofit/>
          </a:bodyPr>
          <a:lstStyle>
            <a:lvl1pPr marL="0" marR="0" indent="39687">
              <a:defRPr>
                <a:uFillTx/>
              </a:defRPr>
            </a:lvl1pPr>
          </a:lstStyle>
          <a:p>
            <a:r>
              <a:t>Texte du titre</a:t>
            </a:r>
          </a:p>
        </p:txBody>
      </p:sp>
      <p:sp>
        <p:nvSpPr>
          <p:cNvPr id="2181" name="Shape 2181"/>
          <p:cNvSpPr>
            <a:spLocks noGrp="1"/>
          </p:cNvSpPr>
          <p:nvPr>
            <p:ph type="body" idx="1"/>
          </p:nvPr>
        </p:nvSpPr>
        <p:spPr>
          <a:prstGeom prst="rect">
            <a:avLst/>
          </a:prstGeom>
        </p:spPr>
        <p:txBody>
          <a:bodyPr lIns="0" tIns="0" rIns="0" bIns="0">
            <a:normAutofit/>
          </a:bodyPr>
          <a:lstStyle>
            <a:lvl1pPr marL="382576" marR="0">
              <a:buChar char="▪"/>
              <a:defRPr>
                <a:uFillTx/>
              </a:defRPr>
            </a:lvl1pPr>
            <a:lvl2pPr marL="804836" marR="0" indent="-307965">
              <a:buClr>
                <a:srgbClr val="FFFFFF"/>
              </a:buClr>
              <a:buChar char="▪"/>
              <a:defRPr sz="2800">
                <a:uFillTx/>
              </a:defRPr>
            </a:lvl2pPr>
            <a:lvl3pPr marL="1220747" marR="0" indent="-266692">
              <a:spcBef>
                <a:spcPts val="600"/>
              </a:spcBef>
              <a:buClr>
                <a:srgbClr val="FFFFFF"/>
              </a:buClr>
              <a:buChar char="▪"/>
              <a:defRPr sz="2800">
                <a:uFillTx/>
              </a:defRPr>
            </a:lvl3pPr>
            <a:lvl4pPr marL="1731907" marR="0" indent="-320664">
              <a:spcBef>
                <a:spcPts val="600"/>
              </a:spcBef>
              <a:buClr>
                <a:srgbClr val="FFFFFF"/>
              </a:buClr>
              <a:buFont typeface="Wingdings"/>
              <a:defRPr sz="2800">
                <a:uFillTx/>
              </a:defRPr>
            </a:lvl4pPr>
            <a:lvl5pPr marL="2187504" marR="0" indent="-319077">
              <a:spcBef>
                <a:spcPts val="600"/>
              </a:spcBef>
              <a:buClr>
                <a:srgbClr val="FFFFFF"/>
              </a:buClr>
              <a:buFont typeface="Wingdings"/>
              <a:defRPr sz="2800">
                <a:uFillTx/>
              </a:defRPr>
            </a:lvl5pPr>
          </a:lstStyle>
          <a:p>
            <a:r>
              <a:t>Texte niveau 1</a:t>
            </a:r>
          </a:p>
          <a:p>
            <a:pPr lvl="1"/>
            <a:r>
              <a:t>Texte niveau 2</a:t>
            </a:r>
          </a:p>
          <a:p>
            <a:pPr lvl="2"/>
            <a:r>
              <a:t>Texte niveau 3</a:t>
            </a:r>
          </a:p>
          <a:p>
            <a:pPr lvl="3"/>
            <a:r>
              <a:t>Texte niveau 4</a:t>
            </a:r>
          </a:p>
          <a:p>
            <a:pPr lvl="4"/>
            <a:r>
              <a:t>Texte niveau 5</a:t>
            </a:r>
          </a:p>
        </p:txBody>
      </p:sp>
      <p:sp>
        <p:nvSpPr>
          <p:cNvPr id="2182" name="Shape 2182"/>
          <p:cNvSpPr>
            <a:spLocks noGrp="1"/>
          </p:cNvSpPr>
          <p:nvPr>
            <p:ph type="sldNum" sz="quarter" idx="2"/>
          </p:nvPr>
        </p:nvSpPr>
        <p:spPr>
          <a:xfrm>
            <a:off x="7848601" y="4843475"/>
            <a:ext cx="398547" cy="276999"/>
          </a:xfrm>
          <a:prstGeom prst="rect">
            <a:avLst/>
          </a:prstGeom>
        </p:spPr>
        <p:txBody>
          <a:bodyPr lIns="0" tIns="0" rIns="0" bIns="0"/>
          <a:lstStyle>
            <a:lvl1pPr algn="l" defTabSz="582592">
              <a:defRPr sz="1800">
                <a:uFillTx/>
              </a:defRPr>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122444782"/>
      </p:ext>
    </p:extLst>
  </p:cSld>
  <p:clrMapOvr>
    <a:masterClrMapping/>
  </p:clrMapOvr>
  <p:transition xmlns:p14="http://schemas.microsoft.com/office/powerpoint/2010/mai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tx">
  <p:cSld name="5_Flow">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89" name="Shape 2189"/>
          <p:cNvSpPr/>
          <p:nvPr/>
        </p:nvSpPr>
        <p:spPr>
          <a:xfrm>
            <a:off x="-9525" y="-5950"/>
            <a:ext cx="9163050" cy="781051"/>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EDFA">
                  <a:alpha val="54998"/>
                </a:srgbClr>
              </a:gs>
              <a:gs pos="100000">
                <a:srgbClr val="008DBD">
                  <a:alpha val="44999"/>
                </a:srgbClr>
              </a:gs>
            </a:gsLst>
            <a:lin ang="16200000"/>
          </a:gradFill>
        </p:spPr>
        <p:txBody>
          <a:bodyPr lIns="50800" tIns="50800" rIns="50800" bIns="50800" anchor="ctr"/>
          <a:lstStyle/>
          <a:p>
            <a:pPr marL="40639" marR="40639" defTabSz="457185" hangingPunct="0">
              <a:defRPr sz="1800">
                <a:solidFill>
                  <a:srgbClr val="FFFFFF"/>
                </a:solidFill>
                <a:uFill>
                  <a:solidFill>
                    <a:srgbClr val="FFFFFF"/>
                  </a:solidFill>
                </a:uFill>
                <a:latin typeface="Constantia"/>
                <a:ea typeface="Constantia"/>
                <a:cs typeface="Constantia"/>
                <a:sym typeface="Constantia"/>
              </a:defRPr>
            </a:pPr>
            <a:endParaRPr kern="0">
              <a:solidFill>
                <a:srgbClr val="FFFFFF"/>
              </a:solidFill>
              <a:uFill>
                <a:solidFill>
                  <a:srgbClr val="FFFFFF"/>
                </a:solidFill>
              </a:uFill>
              <a:latin typeface="Constantia"/>
              <a:ea typeface="Constantia"/>
              <a:cs typeface="Constantia"/>
              <a:sym typeface="Constantia"/>
            </a:endParaRPr>
          </a:p>
        </p:txBody>
      </p:sp>
      <p:sp>
        <p:nvSpPr>
          <p:cNvPr id="2190" name="Shape 2190"/>
          <p:cNvSpPr/>
          <p:nvPr/>
        </p:nvSpPr>
        <p:spPr>
          <a:xfrm>
            <a:off x="4381500" y="-5954"/>
            <a:ext cx="4762500" cy="455409"/>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ACEA">
                  <a:alpha val="29998"/>
                </a:srgbClr>
              </a:gs>
              <a:gs pos="19999">
                <a:srgbClr val="00ACEA">
                  <a:alpha val="32998"/>
                </a:srgbClr>
              </a:gs>
              <a:gs pos="100000">
                <a:srgbClr val="00BAC3">
                  <a:alpha val="44999"/>
                </a:srgbClr>
              </a:gs>
            </a:gsLst>
            <a:lin ang="16200000"/>
          </a:gradFill>
        </p:spPr>
        <p:txBody>
          <a:bodyPr lIns="50800" tIns="50800" rIns="50800" bIns="50800" anchor="ctr"/>
          <a:lstStyle/>
          <a:p>
            <a:pPr marL="40639" marR="40639" defTabSz="457185" hangingPunct="0">
              <a:defRPr sz="1800">
                <a:solidFill>
                  <a:srgbClr val="FFFFFF"/>
                </a:solidFill>
                <a:uFill>
                  <a:solidFill>
                    <a:srgbClr val="FFFFFF"/>
                  </a:solidFill>
                </a:uFill>
                <a:latin typeface="Constantia"/>
                <a:ea typeface="Constantia"/>
                <a:cs typeface="Constantia"/>
                <a:sym typeface="Constantia"/>
              </a:defRPr>
            </a:pPr>
            <a:endParaRPr kern="0">
              <a:solidFill>
                <a:srgbClr val="FFFFFF"/>
              </a:solidFill>
              <a:uFill>
                <a:solidFill>
                  <a:srgbClr val="FFFFFF"/>
                </a:solidFill>
              </a:uFill>
              <a:latin typeface="Constantia"/>
              <a:ea typeface="Constantia"/>
              <a:cs typeface="Constantia"/>
              <a:sym typeface="Constantia"/>
            </a:endParaRPr>
          </a:p>
        </p:txBody>
      </p:sp>
      <p:grpSp>
        <p:nvGrpSpPr>
          <p:cNvPr id="2193" name="Group 2193"/>
          <p:cNvGrpSpPr/>
          <p:nvPr/>
        </p:nvGrpSpPr>
        <p:grpSpPr>
          <a:xfrm>
            <a:off x="-6097" y="-18286"/>
            <a:ext cx="9156193" cy="786385"/>
            <a:chOff x="0" y="0"/>
            <a:chExt cx="9156191" cy="1048511"/>
          </a:xfrm>
        </p:grpSpPr>
        <p:pic>
          <p:nvPicPr>
            <p:cNvPr id="2191" name="image.png"/>
            <p:cNvPicPr>
              <a:picLocks/>
            </p:cNvPicPr>
            <p:nvPr/>
          </p:nvPicPr>
          <p:blipFill>
            <a:blip r:embed="rId3">
              <a:extLst/>
            </a:blip>
            <a:stretch>
              <a:fillRect/>
            </a:stretch>
          </p:blipFill>
          <p:spPr>
            <a:xfrm>
              <a:off x="0" y="0"/>
              <a:ext cx="9137904" cy="1048512"/>
            </a:xfrm>
            <a:prstGeom prst="rect">
              <a:avLst/>
            </a:prstGeom>
            <a:ln w="12700" cap="flat">
              <a:noFill/>
              <a:miter lim="400000"/>
            </a:ln>
            <a:effectLst/>
          </p:spPr>
        </p:pic>
        <p:pic>
          <p:nvPicPr>
            <p:cNvPr id="2192" name="image.png"/>
            <p:cNvPicPr>
              <a:picLocks/>
            </p:cNvPicPr>
            <p:nvPr/>
          </p:nvPicPr>
          <p:blipFill>
            <a:blip r:embed="rId4">
              <a:extLst/>
            </a:blip>
            <a:stretch>
              <a:fillRect/>
            </a:stretch>
          </p:blipFill>
          <p:spPr>
            <a:xfrm>
              <a:off x="0" y="73151"/>
              <a:ext cx="9156192" cy="908305"/>
            </a:xfrm>
            <a:prstGeom prst="rect">
              <a:avLst/>
            </a:prstGeom>
            <a:ln w="12700" cap="flat">
              <a:noFill/>
              <a:miter lim="400000"/>
            </a:ln>
            <a:effectLst/>
          </p:spPr>
        </p:pic>
      </p:grpSp>
      <p:sp>
        <p:nvSpPr>
          <p:cNvPr id="2194" name="Shape 2194"/>
          <p:cNvSpPr>
            <a:spLocks noGrp="1"/>
          </p:cNvSpPr>
          <p:nvPr>
            <p:ph type="title"/>
          </p:nvPr>
        </p:nvSpPr>
        <p:spPr>
          <a:xfrm>
            <a:off x="457200" y="13"/>
            <a:ext cx="8229600" cy="1175147"/>
          </a:xfrm>
          <a:prstGeom prst="rect">
            <a:avLst/>
          </a:prstGeom>
        </p:spPr>
        <p:txBody>
          <a:bodyPr lIns="0" tIns="0" rIns="0" bIns="0" anchor="b"/>
          <a:lstStyle>
            <a:lvl1pPr marL="0" marR="0">
              <a:defRPr sz="3600">
                <a:solidFill>
                  <a:srgbClr val="E1F7FA"/>
                </a:solidFill>
                <a:uFill>
                  <a:solidFill>
                    <a:srgbClr val="E1F7FA"/>
                  </a:solidFill>
                </a:uFill>
                <a:latin typeface="Arial"/>
                <a:ea typeface="Arial"/>
                <a:cs typeface="Arial"/>
                <a:sym typeface="Arial"/>
              </a:defRPr>
            </a:lvl1pPr>
          </a:lstStyle>
          <a:p>
            <a:r>
              <a:t>Texte du titre</a:t>
            </a:r>
          </a:p>
        </p:txBody>
      </p:sp>
      <p:sp>
        <p:nvSpPr>
          <p:cNvPr id="2195" name="Shape 2195"/>
          <p:cNvSpPr>
            <a:spLocks noGrp="1"/>
          </p:cNvSpPr>
          <p:nvPr>
            <p:ph type="body" idx="1"/>
          </p:nvPr>
        </p:nvSpPr>
        <p:spPr>
          <a:xfrm>
            <a:off x="457200" y="1451380"/>
            <a:ext cx="8229600" cy="3692129"/>
          </a:xfrm>
          <a:prstGeom prst="rect">
            <a:avLst/>
          </a:prstGeom>
        </p:spPr>
        <p:txBody>
          <a:bodyPr/>
          <a:lstStyle>
            <a:lvl1pPr marL="313680" indent="-273042">
              <a:lnSpc>
                <a:spcPct val="100000"/>
              </a:lnSpc>
              <a:buClr>
                <a:srgbClr val="00D7E1"/>
              </a:buClr>
              <a:buSzPct val="95000"/>
              <a:buFont typeface="Wingdings 2"/>
              <a:buChar char=""/>
              <a:defRPr sz="2600">
                <a:latin typeface="Calibri"/>
                <a:ea typeface="Calibri"/>
                <a:cs typeface="Calibri"/>
                <a:sym typeface="Calibri"/>
              </a:defRPr>
            </a:lvl1pPr>
            <a:lvl2pPr marL="680382" indent="-246054">
              <a:lnSpc>
                <a:spcPct val="100000"/>
              </a:lnSpc>
              <a:spcBef>
                <a:spcPts val="500"/>
              </a:spcBef>
              <a:buClr>
                <a:srgbClr val="0485D1"/>
              </a:buClr>
              <a:buFont typeface="Wingdings 2"/>
              <a:buChar char=""/>
              <a:defRPr sz="2400">
                <a:latin typeface="Calibri"/>
                <a:ea typeface="Calibri"/>
                <a:cs typeface="Calibri"/>
                <a:sym typeface="Calibri"/>
              </a:defRPr>
            </a:lvl2pPr>
            <a:lvl3pPr marL="955008" indent="-246054">
              <a:lnSpc>
                <a:spcPct val="100000"/>
              </a:lnSpc>
              <a:buClr>
                <a:srgbClr val="00ADE1"/>
              </a:buClr>
              <a:buSzPct val="70000"/>
              <a:buFont typeface="Wingdings 2"/>
              <a:buChar char=""/>
              <a:defRPr sz="2100">
                <a:latin typeface="Calibri"/>
                <a:ea typeface="Calibri"/>
                <a:cs typeface="Calibri"/>
                <a:sym typeface="Calibri"/>
              </a:defRPr>
            </a:lvl3pPr>
            <a:lvl4pPr marL="1228049" indent="-209542">
              <a:lnSpc>
                <a:spcPct val="100000"/>
              </a:lnSpc>
              <a:buClr>
                <a:srgbClr val="00D7E1"/>
              </a:buClr>
              <a:buSzPct val="65000"/>
              <a:buFont typeface="Wingdings 2"/>
              <a:buChar char=""/>
              <a:defRPr>
                <a:latin typeface="Calibri"/>
                <a:ea typeface="Calibri"/>
                <a:cs typeface="Calibri"/>
                <a:sym typeface="Calibri"/>
              </a:defRPr>
            </a:lvl4pPr>
            <a:lvl5pPr marL="1502679" indent="-209542">
              <a:lnSpc>
                <a:spcPct val="100000"/>
              </a:lnSpc>
              <a:buClr>
                <a:srgbClr val="00D5AB"/>
              </a:buClr>
              <a:buSzPct val="65000"/>
              <a:buFont typeface="Wingdings 2"/>
              <a:buChar char=""/>
              <a:defRPr>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2196" name="Shape 2196"/>
          <p:cNvSpPr>
            <a:spLocks noGrp="1"/>
          </p:cNvSpPr>
          <p:nvPr>
            <p:ph type="sldNum" sz="quarter" idx="2"/>
          </p:nvPr>
        </p:nvSpPr>
        <p:spPr>
          <a:xfrm>
            <a:off x="8171358" y="4764120"/>
            <a:ext cx="268929" cy="276999"/>
          </a:xfrm>
          <a:prstGeom prst="rect">
            <a:avLst/>
          </a:prstGeom>
        </p:spPr>
        <p:txBody>
          <a:bodyPr lIns="0" tIns="0" rIns="0" bIns="0" anchor="b"/>
          <a:lstStyle>
            <a:lvl1pPr>
              <a:defRPr>
                <a:solidFill>
                  <a:srgbClr val="D9EEF1"/>
                </a:solidFill>
                <a:uFill>
                  <a:solidFill>
                    <a:srgbClr val="D9EEF1"/>
                  </a:solidFill>
                </a:uFill>
                <a:latin typeface="Constantia"/>
                <a:ea typeface="Constantia"/>
                <a:cs typeface="Constantia"/>
                <a:sym typeface="Constantia"/>
              </a:defRPr>
            </a:lvl1pPr>
          </a:lstStyle>
          <a:p>
            <a:fld id="{86CB4B4D-7CA3-9044-876B-883B54F8677D}" type="slidenum">
              <a:rPr/>
              <a:pPr/>
              <a:t>‹#›</a:t>
            </a:fld>
            <a:endParaRPr/>
          </a:p>
        </p:txBody>
      </p:sp>
    </p:spTree>
    <p:extLst>
      <p:ext uri="{BB962C8B-B14F-4D97-AF65-F5344CB8AC3E}">
        <p14:creationId xmlns:p14="http://schemas.microsoft.com/office/powerpoint/2010/main" val="3525320827"/>
      </p:ext>
    </p:extLst>
  </p:cSld>
  <p:clrMapOvr>
    <a:masterClrMapping/>
  </p:clrMapOvr>
  <p:transition xmlns:p14="http://schemas.microsoft.com/office/powerpoint/2010/mai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tx">
  <p:cSld name="8_Default Design">
    <p:bg>
      <p:bgPr>
        <a:solidFill>
          <a:srgbClr val="FFFFFF"/>
        </a:solidFill>
        <a:effectLst/>
      </p:bgPr>
    </p:bg>
    <p:spTree>
      <p:nvGrpSpPr>
        <p:cNvPr id="1" name=""/>
        <p:cNvGrpSpPr/>
        <p:nvPr/>
      </p:nvGrpSpPr>
      <p:grpSpPr>
        <a:xfrm>
          <a:off x="0" y="0"/>
          <a:ext cx="0" cy="0"/>
          <a:chOff x="0" y="0"/>
          <a:chExt cx="0" cy="0"/>
        </a:xfrm>
      </p:grpSpPr>
      <p:pic>
        <p:nvPicPr>
          <p:cNvPr id="2203" name="image3.jpg"/>
          <p:cNvPicPr>
            <a:picLocks/>
          </p:cNvPicPr>
          <p:nvPr/>
        </p:nvPicPr>
        <p:blipFill>
          <a:blip r:embed="rId2">
            <a:extLst/>
          </a:blip>
          <a:stretch>
            <a:fillRect/>
          </a:stretch>
        </p:blipFill>
        <p:spPr>
          <a:xfrm>
            <a:off x="0" y="2"/>
            <a:ext cx="9145588" cy="5125641"/>
          </a:xfrm>
          <a:prstGeom prst="rect">
            <a:avLst/>
          </a:prstGeom>
          <a:ln w="12700">
            <a:miter lim="400000"/>
          </a:ln>
        </p:spPr>
      </p:pic>
      <p:sp>
        <p:nvSpPr>
          <p:cNvPr id="2204" name="Shape 2204"/>
          <p:cNvSpPr>
            <a:spLocks noGrp="1"/>
          </p:cNvSpPr>
          <p:nvPr>
            <p:ph type="title"/>
          </p:nvPr>
        </p:nvSpPr>
        <p:spPr>
          <a:xfrm>
            <a:off x="685800" y="457200"/>
            <a:ext cx="7772400" cy="857250"/>
          </a:xfrm>
          <a:prstGeom prst="rect">
            <a:avLst/>
          </a:prstGeom>
        </p:spPr>
        <p:txBody>
          <a:bodyPr/>
          <a:lstStyle>
            <a:lvl1pPr>
              <a:defRPr sz="2800">
                <a:solidFill>
                  <a:srgbClr val="FF2600"/>
                </a:solidFill>
                <a:uFill>
                  <a:solidFill>
                    <a:srgbClr val="FF2600"/>
                  </a:solidFill>
                </a:uFill>
              </a:defRPr>
            </a:lvl1pPr>
          </a:lstStyle>
          <a:p>
            <a:r>
              <a:t>Texte du titre</a:t>
            </a:r>
          </a:p>
        </p:txBody>
      </p:sp>
      <p:sp>
        <p:nvSpPr>
          <p:cNvPr id="2205" name="Shape 2205"/>
          <p:cNvSpPr>
            <a:spLocks noGrp="1"/>
          </p:cNvSpPr>
          <p:nvPr>
            <p:ph type="body" idx="1"/>
          </p:nvPr>
        </p:nvSpPr>
        <p:spPr>
          <a:xfrm>
            <a:off x="990600" y="1314450"/>
            <a:ext cx="7772400" cy="3829050"/>
          </a:xfrm>
          <a:prstGeom prst="rect">
            <a:avLst/>
          </a:prstGeom>
        </p:spPr>
        <p:txBody>
          <a:bodyPr/>
          <a:lstStyle>
            <a:lvl1pPr>
              <a:lnSpc>
                <a:spcPct val="100000"/>
              </a:lnSpc>
              <a:spcBef>
                <a:spcPts val="700"/>
              </a:spcBef>
              <a:buClr>
                <a:srgbClr val="FF2600"/>
              </a:buClr>
              <a:buSzPct val="80000"/>
              <a:buFont typeface="Georgia"/>
              <a:buChar char="•"/>
              <a:defRPr sz="3200">
                <a:solidFill>
                  <a:srgbClr val="000000"/>
                </a:solidFill>
                <a:uFill>
                  <a:solidFill>
                    <a:srgbClr val="000000"/>
                  </a:solidFill>
                </a:uFill>
                <a:latin typeface="Georgia"/>
                <a:ea typeface="Georgia"/>
                <a:cs typeface="Georgia"/>
                <a:sym typeface="Georgia"/>
              </a:defRPr>
            </a:lvl1pPr>
            <a:lvl2pPr>
              <a:lnSpc>
                <a:spcPct val="100000"/>
              </a:lnSpc>
              <a:spcBef>
                <a:spcPts val="500"/>
              </a:spcBef>
              <a:buClr>
                <a:srgbClr val="FF2600"/>
              </a:buClr>
              <a:buSzPct val="80000"/>
              <a:buFont typeface="Georgia"/>
              <a:buChar char="–"/>
              <a:defRPr sz="2400">
                <a:solidFill>
                  <a:srgbClr val="000000"/>
                </a:solidFill>
                <a:uFill>
                  <a:solidFill>
                    <a:srgbClr val="000000"/>
                  </a:solidFill>
                </a:uFill>
                <a:latin typeface="Georgia"/>
                <a:ea typeface="Georgia"/>
                <a:cs typeface="Georgia"/>
                <a:sym typeface="Georgia"/>
              </a:defRPr>
            </a:lvl2pPr>
            <a:lvl3pPr marL="1126453">
              <a:lnSpc>
                <a:spcPct val="100000"/>
              </a:lnSpc>
              <a:buClr>
                <a:srgbClr val="FF2600"/>
              </a:buClr>
              <a:buFont typeface="Georgia"/>
              <a:buChar char="•"/>
              <a:defRPr>
                <a:solidFill>
                  <a:srgbClr val="000000"/>
                </a:solidFill>
                <a:uFill>
                  <a:solidFill>
                    <a:srgbClr val="000000"/>
                  </a:solidFill>
                </a:uFill>
                <a:latin typeface="Georgia"/>
                <a:ea typeface="Georgia"/>
                <a:cs typeface="Georgia"/>
                <a:sym typeface="Georgia"/>
              </a:defRPr>
            </a:lvl3pPr>
            <a:lvl4pPr marL="1469342">
              <a:lnSpc>
                <a:spcPct val="100000"/>
              </a:lnSpc>
              <a:buClr>
                <a:srgbClr val="FF2600"/>
              </a:buClr>
              <a:buSzPct val="80000"/>
              <a:buFont typeface="Georgia"/>
              <a:defRPr>
                <a:solidFill>
                  <a:srgbClr val="000000"/>
                </a:solidFill>
                <a:uFill>
                  <a:solidFill>
                    <a:srgbClr val="000000"/>
                  </a:solidFill>
                </a:uFill>
                <a:latin typeface="Georgia"/>
                <a:ea typeface="Georgia"/>
                <a:cs typeface="Georgia"/>
                <a:sym typeface="Georgia"/>
              </a:defRPr>
            </a:lvl4pPr>
            <a:lvl5pPr marL="1812232">
              <a:lnSpc>
                <a:spcPct val="100000"/>
              </a:lnSpc>
              <a:buClr>
                <a:srgbClr val="FF2600"/>
              </a:buClr>
              <a:buSzPct val="80000"/>
              <a:buFont typeface="Georgia"/>
              <a:defRPr>
                <a:solidFill>
                  <a:srgbClr val="000000"/>
                </a:solidFill>
                <a:uFill>
                  <a:solidFill>
                    <a:srgbClr val="000000"/>
                  </a:solidFill>
                </a:uFill>
                <a:latin typeface="Georgia"/>
                <a:ea typeface="Georgia"/>
                <a:cs typeface="Georgia"/>
                <a:sym typeface="Georgia"/>
              </a:defRPr>
            </a:lvl5pPr>
          </a:lstStyle>
          <a:p>
            <a:r>
              <a:t>Texte niveau 1</a:t>
            </a:r>
          </a:p>
          <a:p>
            <a:pPr lvl="1"/>
            <a:r>
              <a:t>Texte niveau 2</a:t>
            </a:r>
          </a:p>
          <a:p>
            <a:pPr lvl="2"/>
            <a:r>
              <a:t>Texte niveau 3</a:t>
            </a:r>
          </a:p>
          <a:p>
            <a:pPr lvl="3"/>
            <a:r>
              <a:t>Texte niveau 4</a:t>
            </a:r>
          </a:p>
          <a:p>
            <a:pPr lvl="4"/>
            <a:r>
              <a:t>Texte niveau 5</a:t>
            </a:r>
          </a:p>
        </p:txBody>
      </p:sp>
      <p:sp>
        <p:nvSpPr>
          <p:cNvPr id="2206" name="Shape 2206"/>
          <p:cNvSpPr>
            <a:spLocks noGrp="1"/>
          </p:cNvSpPr>
          <p:nvPr>
            <p:ph type="sldNum" sz="quarter" idx="2"/>
          </p:nvPr>
        </p:nvSpPr>
        <p:spPr>
          <a:xfrm>
            <a:off x="4341268" y="4791078"/>
            <a:ext cx="461464" cy="471924"/>
          </a:xfrm>
          <a:prstGeom prst="rect">
            <a:avLst/>
          </a:prstGeom>
        </p:spPr>
        <p:txBody>
          <a:bodyPr/>
          <a:lstStyle>
            <a:lvl1pPr>
              <a:defRPr sz="2400">
                <a:solidFill>
                  <a:srgbClr val="000000"/>
                </a:solidFill>
                <a:uFill>
                  <a:solidFill>
                    <a:srgbClr val="000000"/>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175637801"/>
      </p:ext>
    </p:extLst>
  </p:cSld>
  <p:clrMapOvr>
    <a:masterClrMapping/>
  </p:clrMapOvr>
  <p:transition xmlns:p14="http://schemas.microsoft.com/office/powerpoint/2010/main" spd="med"/>
</p:sldLayout>
</file>

<file path=ppt/slideLayouts/slideLayout245.xml><?xml version="1.0" encoding="utf-8"?>
<p:sldLayout xmlns:a="http://schemas.openxmlformats.org/drawingml/2006/main" xmlns:r="http://schemas.openxmlformats.org/officeDocument/2006/relationships" xmlns:p="http://schemas.openxmlformats.org/presentationml/2006/main" type="tx">
  <p:cSld name="1_Titre seul">
    <p:bg>
      <p:bgPr>
        <a:solidFill>
          <a:srgbClr val="FFFFFF"/>
        </a:solidFill>
        <a:effectLst/>
      </p:bgPr>
    </p:bg>
    <p:spTree>
      <p:nvGrpSpPr>
        <p:cNvPr id="1" name=""/>
        <p:cNvGrpSpPr/>
        <p:nvPr/>
      </p:nvGrpSpPr>
      <p:grpSpPr>
        <a:xfrm>
          <a:off x="0" y="0"/>
          <a:ext cx="0" cy="0"/>
          <a:chOff x="0" y="0"/>
          <a:chExt cx="0" cy="0"/>
        </a:xfrm>
      </p:grpSpPr>
      <p:sp>
        <p:nvSpPr>
          <p:cNvPr id="2213" name="Shape 2213"/>
          <p:cNvSpPr>
            <a:spLocks noGrp="1"/>
          </p:cNvSpPr>
          <p:nvPr>
            <p:ph type="title"/>
          </p:nvPr>
        </p:nvSpPr>
        <p:spPr>
          <a:xfrm>
            <a:off x="457569" y="795584"/>
            <a:ext cx="8236037" cy="643609"/>
          </a:xfrm>
          <a:prstGeom prst="rect">
            <a:avLst/>
          </a:prstGeom>
        </p:spPr>
        <p:txBody>
          <a:bodyPr lIns="40830" tIns="40830" rIns="40830" bIns="40830">
            <a:normAutofit/>
          </a:bodyPr>
          <a:lstStyle>
            <a:lvl1pPr marL="0" marR="0" algn="ctr" defTabSz="543852">
              <a:defRPr sz="5200" b="0">
                <a:solidFill>
                  <a:srgbClr val="000000"/>
                </a:solidFill>
                <a:uFillTx/>
                <a:latin typeface="Calibri"/>
                <a:ea typeface="Calibri"/>
                <a:cs typeface="Calibri"/>
                <a:sym typeface="Calibri"/>
              </a:defRPr>
            </a:lvl1pPr>
          </a:lstStyle>
          <a:p>
            <a:r>
              <a:t>Texte du titre</a:t>
            </a:r>
          </a:p>
        </p:txBody>
      </p:sp>
      <p:sp>
        <p:nvSpPr>
          <p:cNvPr id="2214" name="Shape 2214"/>
          <p:cNvSpPr>
            <a:spLocks noGrp="1"/>
          </p:cNvSpPr>
          <p:nvPr>
            <p:ph type="sldNum" sz="quarter" idx="2"/>
          </p:nvPr>
        </p:nvSpPr>
        <p:spPr>
          <a:xfrm>
            <a:off x="8391736" y="4174006"/>
            <a:ext cx="301881" cy="297901"/>
          </a:xfrm>
          <a:prstGeom prst="rect">
            <a:avLst/>
          </a:prstGeom>
        </p:spPr>
        <p:txBody>
          <a:bodyPr lIns="40830" tIns="40830" rIns="40830" bIns="40830" anchor="ctr"/>
          <a:lstStyle>
            <a:lvl1pPr algn="r" defTabSz="1087542">
              <a:defRPr sz="1400">
                <a:solidFill>
                  <a:srgbClr val="262626"/>
                </a:solidFill>
                <a:uFillTx/>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038480913"/>
      </p:ext>
    </p:extLst>
  </p:cSld>
  <p:clrMapOvr>
    <a:masterClrMapping/>
  </p:clrMapOvr>
  <p:transition xmlns:p14="http://schemas.microsoft.com/office/powerpoint/2010/main" spd="med"/>
</p:sldLayout>
</file>

<file path=ppt/slideLayouts/slideLayout246.xml><?xml version="1.0" encoding="utf-8"?>
<p:sldLayout xmlns:a="http://schemas.openxmlformats.org/drawingml/2006/main" xmlns:r="http://schemas.openxmlformats.org/officeDocument/2006/relationships" xmlns:p="http://schemas.openxmlformats.org/presentationml/2006/main" type="tx">
  <p:cSld name="8_Title Only">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223" name="Group 2223"/>
          <p:cNvGrpSpPr/>
          <p:nvPr/>
        </p:nvGrpSpPr>
        <p:grpSpPr>
          <a:xfrm>
            <a:off x="391886" y="91626"/>
            <a:ext cx="8360230" cy="4702630"/>
            <a:chOff x="0" y="0"/>
            <a:chExt cx="8360229" cy="6270171"/>
          </a:xfrm>
        </p:grpSpPr>
        <p:pic>
          <p:nvPicPr>
            <p:cNvPr id="2221" name="image11.jpg"/>
            <p:cNvPicPr>
              <a:picLocks noChangeAspect="1"/>
            </p:cNvPicPr>
            <p:nvPr/>
          </p:nvPicPr>
          <p:blipFill>
            <a:blip r:embed="rId3">
              <a:extLst/>
            </a:blip>
            <a:stretch>
              <a:fillRect/>
            </a:stretch>
          </p:blipFill>
          <p:spPr>
            <a:xfrm>
              <a:off x="0" y="-1"/>
              <a:ext cx="8360230" cy="6270173"/>
            </a:xfrm>
            <a:prstGeom prst="rect">
              <a:avLst/>
            </a:prstGeom>
            <a:ln w="12700" cap="flat">
              <a:noFill/>
              <a:miter lim="400000"/>
            </a:ln>
            <a:effectLst>
              <a:outerShdw blurRad="127000" rotWithShape="0">
                <a:srgbClr val="000000">
                  <a:alpha val="40000"/>
                </a:srgbClr>
              </a:outerShdw>
            </a:effectLst>
          </p:spPr>
        </p:pic>
        <p:sp>
          <p:nvSpPr>
            <p:cNvPr id="2222" name="Shape 2222"/>
            <p:cNvSpPr/>
            <p:nvPr/>
          </p:nvSpPr>
          <p:spPr>
            <a:xfrm>
              <a:off x="213516" y="5737925"/>
              <a:ext cx="3140065" cy="479322"/>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768035" hangingPunct="0">
                <a:defRPr sz="1500">
                  <a:solidFill>
                    <a:srgbClr val="FFFFFF"/>
                  </a:solidFill>
                  <a:latin typeface="Arial"/>
                  <a:ea typeface="Arial"/>
                  <a:cs typeface="Arial"/>
                  <a:sym typeface="Arial"/>
                </a:defRPr>
              </a:pPr>
              <a:endParaRPr sz="1500" kern="0">
                <a:solidFill>
                  <a:srgbClr val="FFFFFF"/>
                </a:solidFill>
                <a:latin typeface="Arial"/>
                <a:ea typeface="Arial"/>
                <a:cs typeface="Arial"/>
                <a:sym typeface="Arial"/>
              </a:endParaRPr>
            </a:p>
          </p:txBody>
        </p:sp>
      </p:grpSp>
      <p:sp>
        <p:nvSpPr>
          <p:cNvPr id="2224" name="Shape 2224"/>
          <p:cNvSpPr>
            <a:spLocks noGrp="1"/>
          </p:cNvSpPr>
          <p:nvPr>
            <p:ph type="title"/>
          </p:nvPr>
        </p:nvSpPr>
        <p:spPr>
          <a:xfrm>
            <a:off x="532970" y="616870"/>
            <a:ext cx="7886701" cy="428171"/>
          </a:xfrm>
          <a:prstGeom prst="rect">
            <a:avLst/>
          </a:prstGeom>
        </p:spPr>
        <p:txBody>
          <a:bodyPr lIns="25603" tIns="25603" rIns="25603" bIns="25603">
            <a:normAutofit/>
          </a:bodyPr>
          <a:lstStyle>
            <a:lvl1pPr marL="0" marR="0" defTabSz="768071">
              <a:lnSpc>
                <a:spcPct val="90000"/>
              </a:lnSpc>
              <a:defRPr sz="1800">
                <a:solidFill>
                  <a:srgbClr val="E63428"/>
                </a:solidFill>
                <a:uFillTx/>
                <a:latin typeface="Arial"/>
                <a:ea typeface="Arial"/>
                <a:cs typeface="Arial"/>
                <a:sym typeface="Arial"/>
              </a:defRPr>
            </a:lvl1pPr>
          </a:lstStyle>
          <a:p>
            <a:r>
              <a:t>Texte du titre</a:t>
            </a:r>
          </a:p>
        </p:txBody>
      </p:sp>
      <p:sp>
        <p:nvSpPr>
          <p:cNvPr id="2225" name="Shape 2225"/>
          <p:cNvSpPr>
            <a:spLocks noGrp="1"/>
          </p:cNvSpPr>
          <p:nvPr>
            <p:ph type="sldNum" sz="quarter" idx="2"/>
          </p:nvPr>
        </p:nvSpPr>
        <p:spPr>
          <a:xfrm>
            <a:off x="8750755" y="4860223"/>
            <a:ext cx="192770" cy="190206"/>
          </a:xfrm>
          <a:prstGeom prst="rect">
            <a:avLst/>
          </a:prstGeom>
        </p:spPr>
        <p:txBody>
          <a:bodyPr lIns="25603" tIns="25603" rIns="25603" bIns="25603" anchor="ctr"/>
          <a:lstStyle>
            <a:lvl1pPr algn="r" defTabSz="914372">
              <a:defRPr sz="900" b="1" u="sng">
                <a:solidFill>
                  <a:srgbClr val="262626"/>
                </a:solidFill>
                <a:uFillTx/>
                <a:latin typeface="Arial"/>
                <a:ea typeface="Arial"/>
                <a:cs typeface="Arial"/>
                <a:sym typeface="Arial"/>
              </a:defRPr>
            </a:lvl1pPr>
          </a:lstStyle>
          <a:p>
            <a:fld id="{86CB4B4D-7CA3-9044-876B-883B54F8677D}" type="slidenum">
              <a:rPr/>
              <a:pPr/>
              <a:t>‹#›</a:t>
            </a:fld>
            <a:endParaRPr/>
          </a:p>
        </p:txBody>
      </p:sp>
      <p:grpSp>
        <p:nvGrpSpPr>
          <p:cNvPr id="2228" name="Group 2228"/>
          <p:cNvGrpSpPr/>
          <p:nvPr/>
        </p:nvGrpSpPr>
        <p:grpSpPr>
          <a:xfrm>
            <a:off x="391897" y="91629"/>
            <a:ext cx="8360231" cy="4702630"/>
            <a:chOff x="0" y="0"/>
            <a:chExt cx="8360229" cy="6270171"/>
          </a:xfrm>
        </p:grpSpPr>
        <p:pic>
          <p:nvPicPr>
            <p:cNvPr id="2226" name="image11.jpg"/>
            <p:cNvPicPr>
              <a:picLocks noChangeAspect="1"/>
            </p:cNvPicPr>
            <p:nvPr/>
          </p:nvPicPr>
          <p:blipFill>
            <a:blip r:embed="rId3">
              <a:extLst/>
            </a:blip>
            <a:stretch>
              <a:fillRect/>
            </a:stretch>
          </p:blipFill>
          <p:spPr>
            <a:xfrm>
              <a:off x="0" y="-1"/>
              <a:ext cx="8360230" cy="6270173"/>
            </a:xfrm>
            <a:prstGeom prst="rect">
              <a:avLst/>
            </a:prstGeom>
            <a:ln w="12700" cap="flat">
              <a:noFill/>
              <a:miter lim="400000"/>
            </a:ln>
            <a:effectLst>
              <a:outerShdw blurRad="127000" rotWithShape="0">
                <a:srgbClr val="000000">
                  <a:alpha val="40000"/>
                </a:srgbClr>
              </a:outerShdw>
            </a:effectLst>
          </p:spPr>
        </p:pic>
        <p:sp>
          <p:nvSpPr>
            <p:cNvPr id="2227" name="Shape 2227"/>
            <p:cNvSpPr/>
            <p:nvPr/>
          </p:nvSpPr>
          <p:spPr>
            <a:xfrm>
              <a:off x="213516" y="5737925"/>
              <a:ext cx="3140065" cy="479322"/>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768035" hangingPunct="0">
                <a:defRPr sz="1500">
                  <a:solidFill>
                    <a:srgbClr val="FFFFFF"/>
                  </a:solidFill>
                  <a:latin typeface="Arial"/>
                  <a:ea typeface="Arial"/>
                  <a:cs typeface="Arial"/>
                  <a:sym typeface="Arial"/>
                </a:defRPr>
              </a:pPr>
              <a:endParaRPr sz="1500" kern="0">
                <a:solidFill>
                  <a:srgbClr val="FFFFFF"/>
                </a:solidFill>
                <a:latin typeface="Arial"/>
                <a:ea typeface="Arial"/>
                <a:cs typeface="Arial"/>
                <a:sym typeface="Arial"/>
              </a:endParaRPr>
            </a:p>
          </p:txBody>
        </p:sp>
      </p:grpSp>
      <p:sp>
        <p:nvSpPr>
          <p:cNvPr id="2229" name="Shape 2229"/>
          <p:cNvSpPr/>
          <p:nvPr/>
        </p:nvSpPr>
        <p:spPr>
          <a:xfrm>
            <a:off x="6669314" y="4130454"/>
            <a:ext cx="1923144" cy="576802"/>
          </a:xfrm>
          <a:prstGeom prst="rect">
            <a:avLst/>
          </a:prstGeom>
          <a:solidFill>
            <a:srgbClr val="FFFFFF"/>
          </a:solidFill>
          <a:ln w="12700">
            <a:miter lim="400000"/>
          </a:ln>
        </p:spPr>
        <p:txBody>
          <a:bodyPr lIns="45718" tIns="45720" rIns="45718" bIns="45720"/>
          <a:lstStyle/>
          <a:p>
            <a:pPr defTabSz="512047" hangingPunct="0">
              <a:defRPr sz="1300">
                <a:solidFill>
                  <a:srgbClr val="262626"/>
                </a:solidFill>
                <a:latin typeface="Arial"/>
                <a:ea typeface="Arial"/>
                <a:cs typeface="Arial"/>
                <a:sym typeface="Arial"/>
              </a:defRPr>
            </a:pPr>
            <a:endParaRPr sz="1300" kern="0">
              <a:solidFill>
                <a:srgbClr val="262626"/>
              </a:solidFill>
              <a:latin typeface="Arial"/>
              <a:ea typeface="Arial"/>
              <a:cs typeface="Arial"/>
              <a:sym typeface="Arial"/>
            </a:endParaRPr>
          </a:p>
        </p:txBody>
      </p:sp>
      <p:pic>
        <p:nvPicPr>
          <p:cNvPr id="2230" name="image12.png"/>
          <p:cNvPicPr>
            <a:picLocks noChangeAspect="1"/>
          </p:cNvPicPr>
          <p:nvPr/>
        </p:nvPicPr>
        <p:blipFill>
          <a:blip r:embed="rId4">
            <a:extLst/>
          </a:blip>
          <a:stretch>
            <a:fillRect/>
          </a:stretch>
        </p:blipFill>
        <p:spPr>
          <a:xfrm>
            <a:off x="7596432" y="4274776"/>
            <a:ext cx="952501" cy="300038"/>
          </a:xfrm>
          <a:prstGeom prst="rect">
            <a:avLst/>
          </a:prstGeom>
          <a:ln w="12700">
            <a:miter lim="400000"/>
          </a:ln>
        </p:spPr>
      </p:pic>
    </p:spTree>
    <p:extLst>
      <p:ext uri="{BB962C8B-B14F-4D97-AF65-F5344CB8AC3E}">
        <p14:creationId xmlns:p14="http://schemas.microsoft.com/office/powerpoint/2010/main" val="2556458356"/>
      </p:ext>
    </p:extLst>
  </p:cSld>
  <p:clrMapOvr>
    <a:masterClrMapping/>
  </p:clrMapOvr>
  <p:transition xmlns:p14="http://schemas.microsoft.com/office/powerpoint/2010/main" spd="med"/>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6:9 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2" name="Rectangle 2"/>
          <p:cNvSpPr>
            <a:spLocks noGrp="1" noChangeArrowheads="1"/>
          </p:cNvSpPr>
          <p:nvPr>
            <p:ph type="ctrTitle"/>
          </p:nvPr>
        </p:nvSpPr>
        <p:spPr bwMode="gray">
          <a:xfrm>
            <a:off x="4114806" y="1970947"/>
            <a:ext cx="4743449" cy="438582"/>
          </a:xfrm>
        </p:spPr>
        <p:txBody>
          <a:bodyPr/>
          <a:lstStyle>
            <a:lvl1pPr>
              <a:defRPr sz="225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4114806" y="2465784"/>
            <a:ext cx="4743449" cy="277416"/>
          </a:xfrm>
        </p:spPr>
        <p:txBody>
          <a:bodyPr/>
          <a:lstStyle>
            <a:lvl1pPr marL="0" indent="0">
              <a:buFontTx/>
              <a:buNone/>
              <a:defRPr sz="1350" b="0">
                <a:solidFill>
                  <a:schemeClr val="bg1"/>
                </a:solidFill>
              </a:defRPr>
            </a:lvl1pPr>
          </a:lstStyle>
          <a:p>
            <a:r>
              <a:rPr lang="en-US" dirty="0"/>
              <a:t>Click to edit Master subtitle style</a:t>
            </a:r>
          </a:p>
        </p:txBody>
      </p:sp>
      <p:sp>
        <p:nvSpPr>
          <p:cNvPr id="12" name="Text Placeholder 11"/>
          <p:cNvSpPr>
            <a:spLocks noGrp="1"/>
          </p:cNvSpPr>
          <p:nvPr>
            <p:ph type="body" sz="quarter" idx="10"/>
          </p:nvPr>
        </p:nvSpPr>
        <p:spPr>
          <a:xfrm>
            <a:off x="4114806" y="228600"/>
            <a:ext cx="4743449" cy="266700"/>
          </a:xfrm>
        </p:spPr>
        <p:txBody>
          <a:bodyPr/>
          <a:lstStyle>
            <a:lvl1pPr marL="0" indent="0">
              <a:buNone/>
              <a:defRPr sz="1125" i="0">
                <a:solidFill>
                  <a:schemeClr val="bg1"/>
                </a:solidFill>
              </a:defRPr>
            </a:lvl1pPr>
          </a:lstStyle>
          <a:p>
            <a:pPr lvl="0"/>
            <a:r>
              <a:rPr lang="en-US" dirty="0"/>
              <a:t>Click to edit Master text styles</a:t>
            </a:r>
          </a:p>
        </p:txBody>
      </p:sp>
      <p:sp>
        <p:nvSpPr>
          <p:cNvPr id="6" name="Text Placeholder 2"/>
          <p:cNvSpPr>
            <a:spLocks noGrp="1"/>
          </p:cNvSpPr>
          <p:nvPr>
            <p:ph type="body" sz="quarter" idx="11"/>
          </p:nvPr>
        </p:nvSpPr>
        <p:spPr>
          <a:xfrm>
            <a:off x="4114806" y="4136771"/>
            <a:ext cx="4743449" cy="92333"/>
          </a:xfrm>
          <a:noFill/>
          <a:ln>
            <a:noFill/>
          </a:ln>
        </p:spPr>
        <p:txBody>
          <a:bodyPr wrap="square" lIns="91440" tIns="0" rIns="0" bIns="0" anchor="b" anchorCtr="0">
            <a:spAutoFit/>
          </a:bodyPr>
          <a:lstStyle>
            <a:lvl1pPr marL="0" indent="0">
              <a:buNone/>
              <a:defRPr lang="en-US" sz="600" b="1" kern="1200" smtClean="0">
                <a:solidFill>
                  <a:schemeClr val="bg1"/>
                </a:solidFill>
                <a:latin typeface="Verdana" pitchFamily="-105" charset="0"/>
                <a:ea typeface="ＭＳ Ｐゴシック" pitchFamily="34" charset="-128"/>
                <a:cs typeface="ＭＳ Ｐゴシック" pitchFamily="-105" charset="-128"/>
              </a:defRPr>
            </a:lvl1pPr>
            <a:lvl2pPr>
              <a:defRPr lang="en-US" sz="1800" kern="1200" smtClean="0">
                <a:latin typeface="Verdana" pitchFamily="-105" charset="0"/>
                <a:ea typeface="ＭＳ Ｐゴシック" pitchFamily="-105" charset="-128"/>
                <a:cs typeface="ＭＳ Ｐゴシック" pitchFamily="-105" charset="-128"/>
              </a:defRPr>
            </a:lvl2pPr>
            <a:lvl3pPr>
              <a:defRPr lang="en-US" sz="1800" kern="1200" smtClean="0">
                <a:latin typeface="Verdana" pitchFamily="-105" charset="0"/>
                <a:ea typeface="ＭＳ Ｐゴシック" pitchFamily="-105" charset="-128"/>
                <a:cs typeface="ＭＳ Ｐゴシック" pitchFamily="-105" charset="-128"/>
              </a:defRPr>
            </a:lvl3pPr>
            <a:lvl4pPr>
              <a:defRPr lang="en-US" sz="1800" kern="1200" smtClean="0">
                <a:latin typeface="Verdana" pitchFamily="-105" charset="0"/>
                <a:ea typeface="ＭＳ Ｐゴシック" pitchFamily="-105" charset="-128"/>
                <a:cs typeface="ＭＳ Ｐゴシック" pitchFamily="-105" charset="-128"/>
              </a:defRPr>
            </a:lvl4pPr>
            <a:lvl5pPr>
              <a:defRPr lang="en-US" sz="1800" kern="1200">
                <a:latin typeface="Verdana" pitchFamily="-105" charset="0"/>
                <a:ea typeface="ＭＳ Ｐゴシック" pitchFamily="-105" charset="-128"/>
                <a:cs typeface="ＭＳ Ｐゴシック" pitchFamily="-105" charset="-128"/>
              </a:defRPr>
            </a:lvl5pPr>
          </a:lstStyle>
          <a:p>
            <a:pPr lvl="0" defTabSz="342900">
              <a:spcBef>
                <a:spcPct val="0"/>
              </a:spcBef>
            </a:pPr>
            <a:r>
              <a:rPr lang="en-US" dirty="0"/>
              <a:t>Click to edit Master </a:t>
            </a:r>
            <a:r>
              <a:rPr lang="en-US"/>
              <a:t>text styles</a:t>
            </a:r>
            <a:endParaRPr lang="en-US" dirty="0"/>
          </a:p>
        </p:txBody>
      </p:sp>
      <p:sp>
        <p:nvSpPr>
          <p:cNvPr id="7" name="TextBox 6"/>
          <p:cNvSpPr txBox="1"/>
          <p:nvPr userDrawn="1"/>
        </p:nvSpPr>
        <p:spPr>
          <a:xfrm>
            <a:off x="50432" y="4669492"/>
            <a:ext cx="4605463" cy="438582"/>
          </a:xfrm>
          <a:prstGeom prst="rect">
            <a:avLst/>
          </a:prstGeom>
          <a:noFill/>
        </p:spPr>
        <p:txBody>
          <a:bodyPr wrap="square" rtlCol="0">
            <a:spAutoFit/>
          </a:bodyPr>
          <a:lstStyle/>
          <a:p>
            <a:pPr defTabSz="457200"/>
            <a:r>
              <a:rPr lang="en-US" sz="750" dirty="0">
                <a:solidFill>
                  <a:srgbClr val="FFFFFF"/>
                </a:solidFill>
                <a:latin typeface="Verdana"/>
              </a:rPr>
              <a:t>Presented at the 53</a:t>
            </a:r>
            <a:r>
              <a:rPr lang="en-US" sz="750" baseline="30000" dirty="0">
                <a:solidFill>
                  <a:srgbClr val="FFFFFF"/>
                </a:solidFill>
                <a:latin typeface="Verdana"/>
              </a:rPr>
              <a:t>rd</a:t>
            </a:r>
            <a:r>
              <a:rPr lang="en-US" sz="750" dirty="0">
                <a:solidFill>
                  <a:srgbClr val="FFFFFF"/>
                </a:solidFill>
                <a:latin typeface="Verdana"/>
              </a:rPr>
              <a:t> Annual Meeting of the European Association for the Study of Diabetes; </a:t>
            </a:r>
          </a:p>
          <a:p>
            <a:pPr defTabSz="457200"/>
            <a:r>
              <a:rPr lang="en-US" sz="750" dirty="0">
                <a:solidFill>
                  <a:srgbClr val="FFFFFF"/>
                </a:solidFill>
                <a:latin typeface="Verdana"/>
              </a:rPr>
              <a:t>15 September 2017</a:t>
            </a:r>
            <a:r>
              <a:rPr lang="en-US" sz="750">
                <a:solidFill>
                  <a:srgbClr val="FFFFFF"/>
                </a:solidFill>
                <a:latin typeface="Verdana"/>
              </a:rPr>
              <a:t>; Lisbon, Portugal</a:t>
            </a:r>
            <a:r>
              <a:rPr lang="en-US" sz="750" dirty="0">
                <a:solidFill>
                  <a:srgbClr val="FFFFFF"/>
                </a:solidFill>
                <a:latin typeface="Verdana"/>
              </a:rPr>
              <a:t>.</a:t>
            </a:r>
          </a:p>
        </p:txBody>
      </p:sp>
    </p:spTree>
    <p:extLst>
      <p:ext uri="{BB962C8B-B14F-4D97-AF65-F5344CB8AC3E}">
        <p14:creationId xmlns:p14="http://schemas.microsoft.com/office/powerpoint/2010/main" val="82238311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6:9 Divider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2" name="Rectangle 2"/>
          <p:cNvSpPr>
            <a:spLocks noGrp="1" noChangeArrowheads="1"/>
          </p:cNvSpPr>
          <p:nvPr>
            <p:ph type="ctrTitle"/>
          </p:nvPr>
        </p:nvSpPr>
        <p:spPr bwMode="gray">
          <a:xfrm>
            <a:off x="285751" y="1970947"/>
            <a:ext cx="4741316" cy="438582"/>
          </a:xfrm>
        </p:spPr>
        <p:txBody>
          <a:bodyPr/>
          <a:lstStyle>
            <a:lvl1pPr>
              <a:defRPr sz="225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285751" y="2465784"/>
            <a:ext cx="4741316" cy="277416"/>
          </a:xfrm>
        </p:spPr>
        <p:txBody>
          <a:bodyPr/>
          <a:lstStyle>
            <a:lvl1pPr marL="0" indent="0">
              <a:buFontTx/>
              <a:buNone/>
              <a:defRPr sz="1350" b="0">
                <a:solidFill>
                  <a:schemeClr val="bg1"/>
                </a:solidFill>
              </a:defRPr>
            </a:lvl1pPr>
          </a:lstStyle>
          <a:p>
            <a:r>
              <a:rPr lang="en-US" dirty="0"/>
              <a:t>Click to edit Master subtitle style</a:t>
            </a:r>
          </a:p>
        </p:txBody>
      </p:sp>
      <p:sp>
        <p:nvSpPr>
          <p:cNvPr id="3" name="Text Placeholder 2"/>
          <p:cNvSpPr>
            <a:spLocks noGrp="1"/>
          </p:cNvSpPr>
          <p:nvPr>
            <p:ph type="body" sz="quarter" idx="10"/>
          </p:nvPr>
        </p:nvSpPr>
        <p:spPr>
          <a:xfrm>
            <a:off x="287934" y="4145519"/>
            <a:ext cx="4739137" cy="92333"/>
          </a:xfrm>
          <a:noFill/>
          <a:ln>
            <a:noFill/>
          </a:ln>
        </p:spPr>
        <p:txBody>
          <a:bodyPr wrap="square" lIns="91440" tIns="0" rIns="0" bIns="0" anchor="b" anchorCtr="0">
            <a:spAutoFit/>
          </a:bodyPr>
          <a:lstStyle>
            <a:lvl1pPr marL="0" indent="0">
              <a:buNone/>
              <a:defRPr lang="en-US" sz="600" b="1" kern="1200" smtClean="0">
                <a:solidFill>
                  <a:schemeClr val="bg1"/>
                </a:solidFill>
                <a:latin typeface="Verdana" pitchFamily="-105" charset="0"/>
                <a:ea typeface="ＭＳ Ｐゴシック" pitchFamily="34" charset="-128"/>
                <a:cs typeface="ＭＳ Ｐゴシック" pitchFamily="-105" charset="-128"/>
              </a:defRPr>
            </a:lvl1pPr>
            <a:lvl2pPr>
              <a:defRPr lang="en-US" sz="1800" kern="1200" smtClean="0">
                <a:latin typeface="Verdana" pitchFamily="-105" charset="0"/>
                <a:ea typeface="ＭＳ Ｐゴシック" pitchFamily="-105" charset="-128"/>
                <a:cs typeface="ＭＳ Ｐゴシック" pitchFamily="-105" charset="-128"/>
              </a:defRPr>
            </a:lvl2pPr>
            <a:lvl3pPr>
              <a:defRPr lang="en-US" sz="1800" kern="1200" smtClean="0">
                <a:latin typeface="Verdana" pitchFamily="-105" charset="0"/>
                <a:ea typeface="ＭＳ Ｐゴシック" pitchFamily="-105" charset="-128"/>
                <a:cs typeface="ＭＳ Ｐゴシック" pitchFamily="-105" charset="-128"/>
              </a:defRPr>
            </a:lvl3pPr>
            <a:lvl4pPr>
              <a:defRPr lang="en-US" sz="1800" kern="1200" smtClean="0">
                <a:latin typeface="Verdana" pitchFamily="-105" charset="0"/>
                <a:ea typeface="ＭＳ Ｐゴシック" pitchFamily="-105" charset="-128"/>
                <a:cs typeface="ＭＳ Ｐゴシック" pitchFamily="-105" charset="-128"/>
              </a:defRPr>
            </a:lvl4pPr>
            <a:lvl5pPr>
              <a:defRPr lang="en-US" sz="1800" kern="1200">
                <a:latin typeface="Verdana" pitchFamily="-105" charset="0"/>
                <a:ea typeface="ＭＳ Ｐゴシック" pitchFamily="-105" charset="-128"/>
                <a:cs typeface="ＭＳ Ｐゴシック" pitchFamily="-105" charset="-128"/>
              </a:defRPr>
            </a:lvl5pPr>
          </a:lstStyle>
          <a:p>
            <a:pPr lvl="0" defTabSz="342900">
              <a:spcBef>
                <a:spcPct val="0"/>
              </a:spcBef>
            </a:pPr>
            <a:r>
              <a:rPr lang="en-US" dirty="0"/>
              <a:t>Click to edit Master </a:t>
            </a:r>
            <a:r>
              <a:rPr lang="en-US"/>
              <a:t>text styles</a:t>
            </a:r>
            <a:endParaRPr lang="en-US" dirty="0"/>
          </a:p>
        </p:txBody>
      </p:sp>
      <p:sp>
        <p:nvSpPr>
          <p:cNvPr id="6" name="TextBox 5"/>
          <p:cNvSpPr txBox="1"/>
          <p:nvPr userDrawn="1"/>
        </p:nvSpPr>
        <p:spPr>
          <a:xfrm>
            <a:off x="50432" y="4669494"/>
            <a:ext cx="4706131" cy="323165"/>
          </a:xfrm>
          <a:prstGeom prst="rect">
            <a:avLst/>
          </a:prstGeom>
          <a:noFill/>
        </p:spPr>
        <p:txBody>
          <a:bodyPr wrap="square" rtlCol="0">
            <a:spAutoFit/>
          </a:bodyPr>
          <a:lstStyle/>
          <a:p>
            <a:pPr defTabSz="457200"/>
            <a:r>
              <a:rPr lang="en-US" sz="750" dirty="0">
                <a:solidFill>
                  <a:srgbClr val="FFFFFF"/>
                </a:solidFill>
                <a:latin typeface="Verdana"/>
              </a:rPr>
              <a:t>Presented at the 53</a:t>
            </a:r>
            <a:r>
              <a:rPr lang="en-US" sz="750" baseline="30000" dirty="0">
                <a:solidFill>
                  <a:srgbClr val="FFFFFF"/>
                </a:solidFill>
                <a:latin typeface="Verdana"/>
              </a:rPr>
              <a:t>rd</a:t>
            </a:r>
            <a:r>
              <a:rPr lang="en-US" sz="750" dirty="0">
                <a:solidFill>
                  <a:srgbClr val="FFFFFF"/>
                </a:solidFill>
                <a:latin typeface="Verdana"/>
              </a:rPr>
              <a:t> Annual Meeting of the European Association for the Study of Diabetes; </a:t>
            </a:r>
          </a:p>
          <a:p>
            <a:pPr defTabSz="457200"/>
            <a:r>
              <a:rPr lang="en-US" sz="750" dirty="0">
                <a:solidFill>
                  <a:srgbClr val="FFFFFF"/>
                </a:solidFill>
                <a:latin typeface="Verdana"/>
              </a:rPr>
              <a:t>15 September 2017</a:t>
            </a:r>
            <a:r>
              <a:rPr lang="en-US" sz="750">
                <a:solidFill>
                  <a:srgbClr val="FFFFFF"/>
                </a:solidFill>
                <a:latin typeface="Verdana"/>
              </a:rPr>
              <a:t>; Lisbon, Portugal</a:t>
            </a:r>
            <a:r>
              <a:rPr lang="en-US" sz="750" dirty="0">
                <a:solidFill>
                  <a:srgbClr val="FFFFFF"/>
                </a:solidFill>
                <a:latin typeface="Verdana"/>
              </a:rPr>
              <a:t>.</a:t>
            </a:r>
          </a:p>
        </p:txBody>
      </p:sp>
    </p:spTree>
    <p:extLst>
      <p:ext uri="{BB962C8B-B14F-4D97-AF65-F5344CB8AC3E}">
        <p14:creationId xmlns:p14="http://schemas.microsoft.com/office/powerpoint/2010/main" val="291387678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6:9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450"/>
              </a:spcBef>
              <a:defRPr/>
            </a:lvl2pPr>
            <a:lvl3pPr>
              <a:spcBef>
                <a:spcPts val="225"/>
              </a:spcBef>
              <a:defRPr/>
            </a:lvl3pPr>
            <a:lvl4pPr>
              <a:spcBef>
                <a:spcPts val="150"/>
              </a:spcBef>
              <a:defRPr/>
            </a:lvl4pPr>
            <a:lvl5pPr>
              <a:spcBef>
                <a:spcPts val="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a:spLocks noGrp="1" noChangeArrowheads="1"/>
          </p:cNvSpPr>
          <p:nvPr>
            <p:ph type="sldNum" sz="quarter" idx="10"/>
          </p:nvPr>
        </p:nvSpPr>
        <p:spPr>
          <a:xfrm>
            <a:off x="8716969" y="49171"/>
            <a:ext cx="350837" cy="173124"/>
          </a:xfrm>
          <a:ln>
            <a:miter lim="800000"/>
            <a:headEnd/>
            <a:tailEnd/>
          </a:ln>
        </p:spPr>
        <p:txBody>
          <a:bodyPr anchor="ctr">
            <a:spAutoFit/>
          </a:bodyPr>
          <a:lstStyle>
            <a:lvl1pPr>
              <a:defRPr/>
            </a:lvl1pPr>
          </a:lstStyle>
          <a:p>
            <a:fld id="{B1E7FC84-9B1F-A046-AD61-576EBEDE336D}"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3731480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re et puces - Gauche copie 8">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5" name="Shape 155"/>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156" name="Shape 156"/>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57" name="Shape 157"/>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874429206"/>
      </p:ext>
    </p:extLst>
  </p:cSld>
  <p:clrMapOvr>
    <a:masterClrMapping/>
  </p:clrMapOvr>
  <p:transition xmlns:p14="http://schemas.microsoft.com/office/powerpoint/2010/main" spd="med"/>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6:9 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85750" y="1531144"/>
            <a:ext cx="8572500" cy="2617470"/>
          </a:xfrm>
        </p:spPr>
        <p:txBody>
          <a:bodyPr/>
          <a:lstStyle>
            <a:lvl1pPr>
              <a:spcBef>
                <a:spcPts val="900"/>
              </a:spcBef>
              <a:defRPr/>
            </a:lvl1pPr>
            <a:lvl2pPr>
              <a:spcBef>
                <a:spcPts val="450"/>
              </a:spcBef>
              <a:defRPr/>
            </a:lvl2pPr>
            <a:lvl3pPr>
              <a:spcBef>
                <a:spcPts val="225"/>
              </a:spcBef>
              <a:defRPr/>
            </a:lvl3pPr>
            <a:lvl4pPr>
              <a:spcBef>
                <a:spcPts val="150"/>
              </a:spcBef>
              <a:defRPr/>
            </a:lvl4pPr>
            <a:lvl5pPr>
              <a:spcBef>
                <a:spcPts val="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3"/>
          </p:nvPr>
        </p:nvSpPr>
        <p:spPr>
          <a:xfrm>
            <a:off x="285706" y="1135856"/>
            <a:ext cx="8575773" cy="342900"/>
          </a:xfrm>
          <a:prstGeom prst="rect">
            <a:avLst/>
          </a:prstGeom>
        </p:spPr>
        <p:txBody>
          <a:bodyPr anchor="t">
            <a:noAutofit/>
          </a:bodyPr>
          <a:lstStyle>
            <a:lvl1pPr marL="0" indent="0" algn="l">
              <a:lnSpc>
                <a:spcPct val="90000"/>
              </a:lnSpc>
              <a:buNone/>
              <a:defRPr sz="1425" b="1">
                <a:solidFill>
                  <a:srgbClr val="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Rectangle 6"/>
          <p:cNvSpPr>
            <a:spLocks noGrp="1" noChangeArrowheads="1"/>
          </p:cNvSpPr>
          <p:nvPr>
            <p:ph type="sldNum" sz="quarter" idx="14"/>
          </p:nvPr>
        </p:nvSpPr>
        <p:spPr/>
        <p:txBody>
          <a:bodyPr/>
          <a:lstStyle>
            <a:lvl1pPr>
              <a:defRPr/>
            </a:lvl1pPr>
          </a:lstStyle>
          <a:p>
            <a:fld id="{287F5A20-50A3-934A-A894-0162432A2EC2}"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125596466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16:9 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5756" y="1131094"/>
            <a:ext cx="4208463" cy="2982516"/>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6617" y="1131094"/>
            <a:ext cx="4211637" cy="2982516"/>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p:txBody>
          <a:bodyPr/>
          <a:lstStyle>
            <a:lvl1pPr>
              <a:defRPr/>
            </a:lvl1pPr>
          </a:lstStyle>
          <a:p>
            <a:fld id="{51E3998B-D885-8942-9825-A886A71D1741}"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290531941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6:9 Title and Two Content w/ Subti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5756" y="1600191"/>
            <a:ext cx="4208463" cy="2628911"/>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1378" y="1600199"/>
            <a:ext cx="4226877" cy="2628900"/>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idx="13"/>
          </p:nvPr>
        </p:nvSpPr>
        <p:spPr>
          <a:xfrm>
            <a:off x="285617" y="1135856"/>
            <a:ext cx="4212914" cy="342900"/>
          </a:xfrm>
          <a:prstGeom prst="rect">
            <a:avLst/>
          </a:prstGeom>
        </p:spPr>
        <p:txBody>
          <a:bodyPr anchor="t">
            <a:noAutofit/>
          </a:bodyPr>
          <a:lstStyle>
            <a:lvl1pPr marL="0" indent="0" algn="l">
              <a:lnSpc>
                <a:spcPct val="90000"/>
              </a:lnSpc>
              <a:buNone/>
              <a:defRPr sz="1425" b="1" i="0">
                <a:solidFill>
                  <a:schemeClr val="tx2"/>
                </a:solidFill>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Text Placeholder 4"/>
          <p:cNvSpPr>
            <a:spLocks noGrp="1"/>
          </p:cNvSpPr>
          <p:nvPr>
            <p:ph type="body" sz="quarter" idx="3"/>
          </p:nvPr>
        </p:nvSpPr>
        <p:spPr>
          <a:xfrm>
            <a:off x="4627060" y="1135856"/>
            <a:ext cx="4231347" cy="342900"/>
          </a:xfrm>
          <a:prstGeom prst="rect">
            <a:avLst/>
          </a:prstGeom>
        </p:spPr>
        <p:txBody>
          <a:bodyPr anchor="t">
            <a:noAutofit/>
          </a:bodyPr>
          <a:lstStyle>
            <a:lvl1pPr marL="0" indent="0" algn="l">
              <a:lnSpc>
                <a:spcPct val="90000"/>
              </a:lnSpc>
              <a:buNone/>
              <a:defRPr sz="1425" b="1" i="0">
                <a:solidFill>
                  <a:schemeClr val="tx2"/>
                </a:solidFill>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Rectangle 6"/>
          <p:cNvSpPr>
            <a:spLocks noGrp="1" noChangeArrowheads="1"/>
          </p:cNvSpPr>
          <p:nvPr>
            <p:ph type="sldNum" sz="quarter" idx="15"/>
          </p:nvPr>
        </p:nvSpPr>
        <p:spPr/>
        <p:txBody>
          <a:bodyPr/>
          <a:lstStyle>
            <a:lvl1pPr>
              <a:defRPr/>
            </a:lvl1pPr>
          </a:lstStyle>
          <a:p>
            <a:fld id="{8AC9C7F9-0A10-DB45-8F3B-FC232BC72B20}"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360639939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16:9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lvl1pPr>
          </a:lstStyle>
          <a:p>
            <a:fld id="{DEDD8590-1281-0645-925F-C2266F3AF78F}"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302151591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16:9 Blank">
    <p:spTree>
      <p:nvGrpSpPr>
        <p:cNvPr id="1" name=""/>
        <p:cNvGrpSpPr/>
        <p:nvPr/>
      </p:nvGrpSpPr>
      <p:grpSpPr>
        <a:xfrm>
          <a:off x="0" y="0"/>
          <a:ext cx="0" cy="0"/>
          <a:chOff x="0" y="0"/>
          <a:chExt cx="0" cy="0"/>
        </a:xfrm>
      </p:grpSpPr>
      <p:sp>
        <p:nvSpPr>
          <p:cNvPr id="5" name="Rectangle 4"/>
          <p:cNvSpPr/>
          <p:nvPr userDrawn="1"/>
        </p:nvSpPr>
        <p:spPr bwMode="auto">
          <a:xfrm>
            <a:off x="0" y="0"/>
            <a:ext cx="91440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427A"/>
              </a:solidFill>
              <a:latin typeface="Verdana" charset="0"/>
            </a:endParaRPr>
          </a:p>
        </p:txBody>
      </p:sp>
      <p:sp>
        <p:nvSpPr>
          <p:cNvPr id="3" name="Rectangle 6"/>
          <p:cNvSpPr>
            <a:spLocks noGrp="1" noChangeArrowheads="1"/>
          </p:cNvSpPr>
          <p:nvPr>
            <p:ph type="sldNum" sz="quarter" idx="11"/>
          </p:nvPr>
        </p:nvSpPr>
        <p:spPr/>
        <p:txBody>
          <a:bodyPr/>
          <a:lstStyle>
            <a:lvl1pPr>
              <a:defRPr/>
            </a:lvl1pPr>
          </a:lstStyle>
          <a:p>
            <a:fld id="{895F43D4-1217-2B49-82F3-469BD80267EF}"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82092150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6:9 Thank You / Summary ">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8472" y="2364005"/>
            <a:ext cx="8569778" cy="392415"/>
          </a:xfrm>
        </p:spPr>
        <p:txBody>
          <a:bodyPr/>
          <a:lstStyle>
            <a:lvl1pPr>
              <a:defRPr>
                <a:solidFill>
                  <a:srgbClr val="09357A"/>
                </a:solidFill>
              </a:defRPr>
            </a:lvl1pPr>
          </a:lstStyle>
          <a:p>
            <a:r>
              <a:rPr lang="en-US" dirty="0"/>
              <a:t>Thank you!</a:t>
            </a:r>
          </a:p>
        </p:txBody>
      </p:sp>
      <p:sp>
        <p:nvSpPr>
          <p:cNvPr id="8" name="Rectangle 3"/>
          <p:cNvSpPr>
            <a:spLocks noGrp="1" noChangeArrowheads="1"/>
          </p:cNvSpPr>
          <p:nvPr>
            <p:ph type="subTitle" idx="1" hasCustomPrompt="1"/>
          </p:nvPr>
        </p:nvSpPr>
        <p:spPr bwMode="gray">
          <a:xfrm>
            <a:off x="288477" y="3474287"/>
            <a:ext cx="7536171" cy="277416"/>
          </a:xfrm>
        </p:spPr>
        <p:txBody>
          <a:bodyPr/>
          <a:lstStyle>
            <a:lvl1pPr marL="0" indent="0">
              <a:buFontTx/>
              <a:buNone/>
              <a:defRPr sz="1200" b="1">
                <a:solidFill>
                  <a:srgbClr val="09357A"/>
                </a:solidFill>
              </a:defRPr>
            </a:lvl1pPr>
          </a:lstStyle>
          <a:p>
            <a:r>
              <a:rPr lang="en-US" dirty="0"/>
              <a:t>Legal Entity information can go here</a:t>
            </a:r>
          </a:p>
        </p:txBody>
      </p:sp>
      <p:sp>
        <p:nvSpPr>
          <p:cNvPr id="9" name="Text Placeholder 11"/>
          <p:cNvSpPr>
            <a:spLocks noGrp="1"/>
          </p:cNvSpPr>
          <p:nvPr>
            <p:ph type="body" sz="quarter" idx="10"/>
          </p:nvPr>
        </p:nvSpPr>
        <p:spPr bwMode="gray">
          <a:xfrm>
            <a:off x="288794" y="3707847"/>
            <a:ext cx="7536171" cy="266700"/>
          </a:xfrm>
        </p:spPr>
        <p:txBody>
          <a:bodyPr/>
          <a:lstStyle>
            <a:lvl1pPr marL="0" indent="0">
              <a:buNone/>
              <a:defRPr sz="975" i="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8233930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4:3 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2" name="Rectangle 2"/>
          <p:cNvSpPr>
            <a:spLocks noGrp="1" noChangeArrowheads="1"/>
          </p:cNvSpPr>
          <p:nvPr>
            <p:ph type="ctrTitle"/>
          </p:nvPr>
        </p:nvSpPr>
        <p:spPr bwMode="gray">
          <a:xfrm>
            <a:off x="4114808" y="1624702"/>
            <a:ext cx="4648201" cy="784830"/>
          </a:xfrm>
        </p:spPr>
        <p:txBody>
          <a:bodyPr/>
          <a:lstStyle>
            <a:lvl1pPr>
              <a:defRPr sz="225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4114808" y="2465784"/>
            <a:ext cx="4648201" cy="277416"/>
          </a:xfrm>
        </p:spPr>
        <p:txBody>
          <a:bodyPr/>
          <a:lstStyle>
            <a:lvl1pPr marL="0" indent="0">
              <a:buFontTx/>
              <a:buNone/>
              <a:defRPr sz="1350" b="0">
                <a:solidFill>
                  <a:schemeClr val="bg1"/>
                </a:solidFill>
              </a:defRPr>
            </a:lvl1pPr>
          </a:lstStyle>
          <a:p>
            <a:r>
              <a:rPr lang="en-US" dirty="0"/>
              <a:t>Click to edit Master subtitle style</a:t>
            </a:r>
          </a:p>
        </p:txBody>
      </p:sp>
      <p:sp>
        <p:nvSpPr>
          <p:cNvPr id="12" name="Text Placeholder 11"/>
          <p:cNvSpPr>
            <a:spLocks noGrp="1"/>
          </p:cNvSpPr>
          <p:nvPr>
            <p:ph type="body" sz="quarter" idx="10"/>
          </p:nvPr>
        </p:nvSpPr>
        <p:spPr>
          <a:xfrm>
            <a:off x="4114808" y="228600"/>
            <a:ext cx="4648201" cy="266700"/>
          </a:xfrm>
        </p:spPr>
        <p:txBody>
          <a:bodyPr/>
          <a:lstStyle>
            <a:lvl1pPr marL="0" indent="0">
              <a:buNone/>
              <a:defRPr sz="1125" i="0">
                <a:solidFill>
                  <a:schemeClr val="bg1"/>
                </a:solidFill>
              </a:defRPr>
            </a:lvl1pPr>
          </a:lstStyle>
          <a:p>
            <a:pPr lvl="0"/>
            <a:r>
              <a:rPr lang="en-US" dirty="0"/>
              <a:t>Click to edit Master text styles</a:t>
            </a:r>
          </a:p>
        </p:txBody>
      </p:sp>
      <p:sp>
        <p:nvSpPr>
          <p:cNvPr id="6" name="Text Placeholder 2"/>
          <p:cNvSpPr>
            <a:spLocks noGrp="1"/>
          </p:cNvSpPr>
          <p:nvPr>
            <p:ph type="body" sz="quarter" idx="11"/>
          </p:nvPr>
        </p:nvSpPr>
        <p:spPr>
          <a:xfrm>
            <a:off x="4114808" y="4145522"/>
            <a:ext cx="4646065" cy="92333"/>
          </a:xfrm>
          <a:noFill/>
          <a:ln>
            <a:noFill/>
          </a:ln>
        </p:spPr>
        <p:txBody>
          <a:bodyPr wrap="square" lIns="91440" tIns="0" rIns="0" bIns="0" anchor="b" anchorCtr="0">
            <a:spAutoFit/>
          </a:bodyPr>
          <a:lstStyle>
            <a:lvl1pPr marL="0" indent="0">
              <a:buNone/>
              <a:defRPr lang="en-US" sz="600" b="1" kern="1200" smtClean="0">
                <a:solidFill>
                  <a:schemeClr val="bg1"/>
                </a:solidFill>
                <a:latin typeface="Verdana" pitchFamily="-105" charset="0"/>
                <a:ea typeface="ＭＳ Ｐゴシック" pitchFamily="34" charset="-128"/>
                <a:cs typeface="ＭＳ Ｐゴシック" pitchFamily="-105" charset="-128"/>
              </a:defRPr>
            </a:lvl1pPr>
            <a:lvl2pPr>
              <a:defRPr lang="en-US" sz="1800" kern="1200" smtClean="0">
                <a:latin typeface="Verdana" pitchFamily="-105" charset="0"/>
                <a:ea typeface="ＭＳ Ｐゴシック" pitchFamily="-105" charset="-128"/>
                <a:cs typeface="ＭＳ Ｐゴシック" pitchFamily="-105" charset="-128"/>
              </a:defRPr>
            </a:lvl2pPr>
            <a:lvl3pPr>
              <a:defRPr lang="en-US" sz="1800" kern="1200" smtClean="0">
                <a:latin typeface="Verdana" pitchFamily="-105" charset="0"/>
                <a:ea typeface="ＭＳ Ｐゴシック" pitchFamily="-105" charset="-128"/>
                <a:cs typeface="ＭＳ Ｐゴシック" pitchFamily="-105" charset="-128"/>
              </a:defRPr>
            </a:lvl3pPr>
            <a:lvl4pPr>
              <a:defRPr lang="en-US" sz="1800" kern="1200" smtClean="0">
                <a:latin typeface="Verdana" pitchFamily="-105" charset="0"/>
                <a:ea typeface="ＭＳ Ｐゴシック" pitchFamily="-105" charset="-128"/>
                <a:cs typeface="ＭＳ Ｐゴシック" pitchFamily="-105" charset="-128"/>
              </a:defRPr>
            </a:lvl4pPr>
            <a:lvl5pPr>
              <a:defRPr lang="en-US" sz="1800" kern="1200">
                <a:latin typeface="Verdana" pitchFamily="-105" charset="0"/>
                <a:ea typeface="ＭＳ Ｐゴシック" pitchFamily="-105" charset="-128"/>
                <a:cs typeface="ＭＳ Ｐゴシック" pitchFamily="-105" charset="-128"/>
              </a:defRPr>
            </a:lvl5pPr>
          </a:lstStyle>
          <a:p>
            <a:pPr lvl="0" defTabSz="342900">
              <a:spcBef>
                <a:spcPct val="0"/>
              </a:spcBef>
            </a:pPr>
            <a:r>
              <a:rPr lang="en-US" dirty="0"/>
              <a:t>Click to edit Master </a:t>
            </a:r>
            <a:r>
              <a:rPr lang="en-US"/>
              <a:t>text styles</a:t>
            </a:r>
            <a:endParaRPr lang="en-US" dirty="0"/>
          </a:p>
        </p:txBody>
      </p:sp>
      <p:sp>
        <p:nvSpPr>
          <p:cNvPr id="2" name="TextBox 1"/>
          <p:cNvSpPr txBox="1"/>
          <p:nvPr userDrawn="1"/>
        </p:nvSpPr>
        <p:spPr>
          <a:xfrm>
            <a:off x="67240" y="4669494"/>
            <a:ext cx="5957047" cy="323165"/>
          </a:xfrm>
          <a:prstGeom prst="rect">
            <a:avLst/>
          </a:prstGeom>
          <a:noFill/>
        </p:spPr>
        <p:txBody>
          <a:bodyPr wrap="square" rtlCol="0">
            <a:spAutoFit/>
          </a:bodyPr>
          <a:lstStyle/>
          <a:p>
            <a:pPr defTabSz="457200"/>
            <a:r>
              <a:rPr lang="en-US" sz="750" dirty="0">
                <a:solidFill>
                  <a:srgbClr val="FFFFFF"/>
                </a:solidFill>
                <a:latin typeface="Verdana"/>
              </a:rPr>
              <a:t>Presented at the 53</a:t>
            </a:r>
            <a:r>
              <a:rPr lang="en-US" sz="750" baseline="30000" dirty="0">
                <a:solidFill>
                  <a:srgbClr val="FFFFFF"/>
                </a:solidFill>
                <a:latin typeface="Verdana"/>
              </a:rPr>
              <a:t>rd</a:t>
            </a:r>
            <a:r>
              <a:rPr lang="en-US" sz="750" dirty="0">
                <a:solidFill>
                  <a:srgbClr val="FFFFFF"/>
                </a:solidFill>
                <a:latin typeface="Verdana"/>
              </a:rPr>
              <a:t> Annual Meeting of the European Association for the Study of Diabetes; </a:t>
            </a:r>
          </a:p>
          <a:p>
            <a:pPr defTabSz="457200"/>
            <a:r>
              <a:rPr lang="en-US" sz="750" dirty="0">
                <a:solidFill>
                  <a:srgbClr val="FFFFFF"/>
                </a:solidFill>
                <a:latin typeface="Verdana"/>
              </a:rPr>
              <a:t>15 September 2017</a:t>
            </a:r>
            <a:r>
              <a:rPr lang="en-US" sz="750">
                <a:solidFill>
                  <a:srgbClr val="FFFFFF"/>
                </a:solidFill>
                <a:latin typeface="Verdana"/>
              </a:rPr>
              <a:t>; Lisbon, Portugal</a:t>
            </a:r>
            <a:r>
              <a:rPr lang="en-US" sz="750" dirty="0">
                <a:solidFill>
                  <a:srgbClr val="FFFFFF"/>
                </a:solidFill>
                <a:latin typeface="Verdana"/>
              </a:rPr>
              <a:t>.</a:t>
            </a:r>
          </a:p>
        </p:txBody>
      </p:sp>
    </p:spTree>
    <p:extLst>
      <p:ext uri="{BB962C8B-B14F-4D97-AF65-F5344CB8AC3E}">
        <p14:creationId xmlns:p14="http://schemas.microsoft.com/office/powerpoint/2010/main" val="374855193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10" name="Title 1"/>
          <p:cNvSpPr>
            <a:spLocks noGrp="1"/>
          </p:cNvSpPr>
          <p:nvPr>
            <p:ph type="title"/>
          </p:nvPr>
        </p:nvSpPr>
        <p:spPr>
          <a:xfrm>
            <a:off x="316800" y="526463"/>
            <a:ext cx="8510400" cy="369332"/>
          </a:xfrm>
          <a:prstGeom prst="rect">
            <a:avLst/>
          </a:prstGeom>
        </p:spPr>
        <p:txBody>
          <a:bodyPr anchor="ctr" anchorCtr="0"/>
          <a:lstStyle>
            <a:lvl1pPr>
              <a:defRPr sz="1800"/>
            </a:lvl1pPr>
          </a:lstStyle>
          <a:p>
            <a:r>
              <a:rPr lang="da-DK" noProof="0"/>
              <a:t>Click to edit Master title style</a:t>
            </a:r>
            <a:endParaRPr lang="en-GB" noProof="0" dirty="0"/>
          </a:p>
        </p:txBody>
      </p:sp>
      <p:sp>
        <p:nvSpPr>
          <p:cNvPr id="9" name="Content Placeholder 2"/>
          <p:cNvSpPr>
            <a:spLocks noGrp="1"/>
          </p:cNvSpPr>
          <p:nvPr>
            <p:ph idx="1"/>
          </p:nvPr>
        </p:nvSpPr>
        <p:spPr>
          <a:xfrm>
            <a:off x="316800" y="1312223"/>
            <a:ext cx="8510400" cy="2955789"/>
          </a:xfrm>
          <a:prstGeom prst="rect">
            <a:avLst/>
          </a:prstGeo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GB" noProof="0" dirty="0"/>
          </a:p>
        </p:txBody>
      </p:sp>
      <p:sp>
        <p:nvSpPr>
          <p:cNvPr id="14" name="Rectangle 5"/>
          <p:cNvSpPr>
            <a:spLocks noGrp="1" noChangeArrowheads="1"/>
          </p:cNvSpPr>
          <p:nvPr>
            <p:ph type="ftr" sz="quarter" idx="3"/>
          </p:nvPr>
        </p:nvSpPr>
        <p:spPr bwMode="auto">
          <a:xfrm>
            <a:off x="4172980" y="103915"/>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8927" eaLnBrk="1" hangingPunct="1">
              <a:spcBef>
                <a:spcPct val="0"/>
              </a:spcBef>
              <a:defRPr sz="450" b="0">
                <a:solidFill>
                  <a:schemeClr val="accent3"/>
                </a:solidFill>
              </a:defRPr>
            </a:lvl1pPr>
          </a:lstStyle>
          <a:p>
            <a:pPr>
              <a:defRPr/>
            </a:pPr>
            <a:endParaRPr lang="en-GB" dirty="0">
              <a:solidFill>
                <a:srgbClr val="82786F"/>
              </a:solidFill>
              <a:latin typeface="Verdana"/>
            </a:endParaRPr>
          </a:p>
        </p:txBody>
      </p:sp>
      <p:sp>
        <p:nvSpPr>
          <p:cNvPr id="15" name="Rectangle 81"/>
          <p:cNvSpPr>
            <a:spLocks noGrp="1" noChangeArrowheads="1"/>
          </p:cNvSpPr>
          <p:nvPr>
            <p:ph type="dt" sz="half" idx="2"/>
          </p:nvPr>
        </p:nvSpPr>
        <p:spPr bwMode="auto">
          <a:xfrm>
            <a:off x="7187154" y="103915"/>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8927" eaLnBrk="1" hangingPunct="1">
              <a:spcBef>
                <a:spcPct val="0"/>
              </a:spcBef>
              <a:defRPr sz="450" b="0">
                <a:solidFill>
                  <a:schemeClr val="accent3"/>
                </a:solidFill>
              </a:defRPr>
            </a:lvl1pPr>
          </a:lstStyle>
          <a:p>
            <a:pPr>
              <a:defRPr/>
            </a:pPr>
            <a:endParaRPr lang="en-GB" dirty="0">
              <a:solidFill>
                <a:srgbClr val="82786F"/>
              </a:solidFill>
              <a:latin typeface="Verdana"/>
            </a:endParaRPr>
          </a:p>
        </p:txBody>
      </p:sp>
      <p:sp>
        <p:nvSpPr>
          <p:cNvPr id="16" name="Slide Number Placeholder 23"/>
          <p:cNvSpPr>
            <a:spLocks noGrp="1" noChangeArrowheads="1"/>
          </p:cNvSpPr>
          <p:nvPr>
            <p:ph type="sldNum" sz="quarter" idx="4"/>
          </p:nvPr>
        </p:nvSpPr>
        <p:spPr bwMode="auto">
          <a:xfrm>
            <a:off x="8514822" y="105058"/>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8152" eaLnBrk="1" hangingPunct="1">
              <a:defRPr sz="450" b="0" smtClean="0">
                <a:solidFill>
                  <a:schemeClr val="accent3"/>
                </a:solidFill>
              </a:defRPr>
            </a:lvl1pPr>
          </a:lstStyle>
          <a:p>
            <a:pPr>
              <a:defRPr/>
            </a:pPr>
            <a:fld id="{4B01E8EF-57E8-4F85-90EB-163CEE512F88}" type="slidenum">
              <a:rPr lang="en-GB">
                <a:solidFill>
                  <a:srgbClr val="82786F"/>
                </a:solidFill>
                <a:latin typeface="Verdana"/>
              </a:rPr>
              <a:pPr>
                <a:defRPr/>
              </a:pPr>
              <a:t>‹#›</a:t>
            </a:fld>
            <a:endParaRPr lang="en-GB" dirty="0">
              <a:solidFill>
                <a:srgbClr val="82786F"/>
              </a:solidFill>
              <a:latin typeface="Verdana"/>
            </a:endParaRPr>
          </a:p>
        </p:txBody>
      </p:sp>
    </p:spTree>
    <p:extLst>
      <p:ext uri="{BB962C8B-B14F-4D97-AF65-F5344CB8AC3E}">
        <p14:creationId xmlns:p14="http://schemas.microsoft.com/office/powerpoint/2010/main" val="683081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91" y="1198"/>
          <a:ext cx="1587" cy="1190"/>
        </p:xfrm>
        <a:graphic>
          <a:graphicData uri="http://schemas.openxmlformats.org/presentationml/2006/ole">
            <mc:AlternateContent xmlns:mc="http://schemas.openxmlformats.org/markup-compatibility/2006">
              <mc:Choice xmlns:v="urn:schemas-microsoft-com:vml" Requires="v">
                <p:oleObj spid="_x0000_s109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198"/>
                        <a:ext cx="1587" cy="119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375"/>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90577DE-79D3-48B3-B566-EEF3A9546AA7}" type="slidenum">
              <a:rPr lang="en-US" smtClean="0">
                <a:solidFill>
                  <a:srgbClr val="FFFFFF"/>
                </a:solidFill>
                <a:latin typeface="Verdana"/>
              </a:rPr>
              <a:pPr/>
              <a:t>‹#›</a:t>
            </a:fld>
            <a:endParaRPr lang="en-US" dirty="0">
              <a:solidFill>
                <a:srgbClr val="FFFFFF"/>
              </a:solidFill>
              <a:latin typeface="Verdana"/>
            </a:endParaRPr>
          </a:p>
        </p:txBody>
      </p:sp>
    </p:spTree>
    <p:extLst>
      <p:ext uri="{BB962C8B-B14F-4D97-AF65-F5344CB8AC3E}">
        <p14:creationId xmlns:p14="http://schemas.microsoft.com/office/powerpoint/2010/main" val="158370268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7927"/>
            <a:ext cx="7772400" cy="39241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CF100B5-B664-AA47-B7A8-902CA38EEBB4}" type="slidenum">
              <a:rPr lang="en-US" smtClean="0">
                <a:solidFill>
                  <a:srgbClr val="002F6C"/>
                </a:solidFill>
                <a:latin typeface="Verdana"/>
              </a:rPr>
              <a:pPr/>
              <a:t>‹#›</a:t>
            </a:fld>
            <a:endParaRPr lang="en-US">
              <a:solidFill>
                <a:srgbClr val="002F6C"/>
              </a:solidFill>
              <a:latin typeface="Verdana"/>
            </a:endParaRPr>
          </a:p>
        </p:txBody>
      </p:sp>
    </p:spTree>
    <p:extLst>
      <p:ext uri="{BB962C8B-B14F-4D97-AF65-F5344CB8AC3E}">
        <p14:creationId xmlns:p14="http://schemas.microsoft.com/office/powerpoint/2010/main" val="2210632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re et puces - Gauche copie 9">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4" name="Shape 164"/>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165" name="Shape 165"/>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66" name="Shape 166"/>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468447544"/>
      </p:ext>
    </p:extLst>
  </p:cSld>
  <p:clrMapOvr>
    <a:masterClrMapping/>
  </p:clrMapOvr>
  <p:transition xmlns:p14="http://schemas.microsoft.com/office/powerpoint/2010/main" spd="med"/>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userDrawn="1">
  <p:cSld name="4:3 Divider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2" name="Rectangle 2"/>
          <p:cNvSpPr>
            <a:spLocks noGrp="1" noChangeArrowheads="1"/>
          </p:cNvSpPr>
          <p:nvPr>
            <p:ph type="ctrTitle"/>
          </p:nvPr>
        </p:nvSpPr>
        <p:spPr bwMode="gray">
          <a:xfrm>
            <a:off x="378881" y="1624717"/>
            <a:ext cx="4648201" cy="784830"/>
          </a:xfrm>
        </p:spPr>
        <p:txBody>
          <a:bodyPr/>
          <a:lstStyle>
            <a:lvl1pPr>
              <a:defRPr sz="225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378881" y="2465784"/>
            <a:ext cx="4648201" cy="277416"/>
          </a:xfrm>
        </p:spPr>
        <p:txBody>
          <a:bodyPr/>
          <a:lstStyle>
            <a:lvl1pPr marL="0" indent="0">
              <a:buFontTx/>
              <a:buNone/>
              <a:defRPr sz="1350" b="0">
                <a:solidFill>
                  <a:schemeClr val="bg1"/>
                </a:solidFill>
              </a:defRPr>
            </a:lvl1pPr>
          </a:lstStyle>
          <a:p>
            <a:r>
              <a:rPr lang="en-US" dirty="0"/>
              <a:t>Click to edit Master subtitle style</a:t>
            </a:r>
          </a:p>
        </p:txBody>
      </p:sp>
      <p:sp>
        <p:nvSpPr>
          <p:cNvPr id="3" name="Text Placeholder 2"/>
          <p:cNvSpPr>
            <a:spLocks noGrp="1"/>
          </p:cNvSpPr>
          <p:nvPr>
            <p:ph type="body" sz="quarter" idx="10"/>
          </p:nvPr>
        </p:nvSpPr>
        <p:spPr>
          <a:xfrm>
            <a:off x="381008" y="4145537"/>
            <a:ext cx="4646065" cy="92333"/>
          </a:xfrm>
          <a:noFill/>
          <a:ln>
            <a:noFill/>
          </a:ln>
        </p:spPr>
        <p:txBody>
          <a:bodyPr wrap="square" lIns="91440" tIns="0" rIns="0" bIns="0" anchor="b" anchorCtr="0">
            <a:spAutoFit/>
          </a:bodyPr>
          <a:lstStyle>
            <a:lvl1pPr marL="0" indent="0">
              <a:buNone/>
              <a:defRPr lang="en-US" sz="600" b="1" kern="1200" smtClean="0">
                <a:solidFill>
                  <a:schemeClr val="bg1"/>
                </a:solidFill>
                <a:latin typeface="Verdana" pitchFamily="-105" charset="0"/>
                <a:ea typeface="ＭＳ Ｐゴシック" pitchFamily="34" charset="-128"/>
                <a:cs typeface="ＭＳ Ｐゴシック" pitchFamily="-105" charset="-128"/>
              </a:defRPr>
            </a:lvl1pPr>
            <a:lvl2pPr>
              <a:defRPr lang="en-US" sz="1800" kern="1200" smtClean="0">
                <a:latin typeface="Verdana" pitchFamily="-105" charset="0"/>
                <a:ea typeface="ＭＳ Ｐゴシック" pitchFamily="-105" charset="-128"/>
                <a:cs typeface="ＭＳ Ｐゴシック" pitchFamily="-105" charset="-128"/>
              </a:defRPr>
            </a:lvl2pPr>
            <a:lvl3pPr>
              <a:defRPr lang="en-US" sz="1800" kern="1200" smtClean="0">
                <a:latin typeface="Verdana" pitchFamily="-105" charset="0"/>
                <a:ea typeface="ＭＳ Ｐゴシック" pitchFamily="-105" charset="-128"/>
                <a:cs typeface="ＭＳ Ｐゴシック" pitchFamily="-105" charset="-128"/>
              </a:defRPr>
            </a:lvl3pPr>
            <a:lvl4pPr>
              <a:defRPr lang="en-US" sz="1800" kern="1200" smtClean="0">
                <a:latin typeface="Verdana" pitchFamily="-105" charset="0"/>
                <a:ea typeface="ＭＳ Ｐゴシック" pitchFamily="-105" charset="-128"/>
                <a:cs typeface="ＭＳ Ｐゴシック" pitchFamily="-105" charset="-128"/>
              </a:defRPr>
            </a:lvl4pPr>
            <a:lvl5pPr>
              <a:defRPr lang="en-US" sz="1800" kern="1200">
                <a:latin typeface="Verdana" pitchFamily="-105" charset="0"/>
                <a:ea typeface="ＭＳ Ｐゴシック" pitchFamily="-105" charset="-128"/>
                <a:cs typeface="ＭＳ Ｐゴシック" pitchFamily="-105" charset="-128"/>
              </a:defRPr>
            </a:lvl5pPr>
          </a:lstStyle>
          <a:p>
            <a:pPr lvl="0" defTabSz="342900">
              <a:spcBef>
                <a:spcPct val="0"/>
              </a:spcBef>
            </a:pPr>
            <a:r>
              <a:rPr lang="en-US" dirty="0"/>
              <a:t>Click to edit Master </a:t>
            </a:r>
            <a:r>
              <a:rPr lang="en-US"/>
              <a:t>text styles</a:t>
            </a:r>
            <a:endParaRPr lang="en-US" dirty="0"/>
          </a:p>
        </p:txBody>
      </p:sp>
    </p:spTree>
    <p:extLst>
      <p:ext uri="{BB962C8B-B14F-4D97-AF65-F5344CB8AC3E}">
        <p14:creationId xmlns:p14="http://schemas.microsoft.com/office/powerpoint/2010/main" val="128701498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16:9 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2" name="Rectangle 2"/>
          <p:cNvSpPr>
            <a:spLocks noGrp="1" noChangeArrowheads="1"/>
          </p:cNvSpPr>
          <p:nvPr>
            <p:ph type="ctrTitle"/>
          </p:nvPr>
        </p:nvSpPr>
        <p:spPr bwMode="gray">
          <a:xfrm>
            <a:off x="4114806" y="1970947"/>
            <a:ext cx="4743449" cy="438582"/>
          </a:xfrm>
        </p:spPr>
        <p:txBody>
          <a:bodyPr/>
          <a:lstStyle>
            <a:lvl1pPr>
              <a:defRPr sz="225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4114806" y="2465784"/>
            <a:ext cx="4743449" cy="277416"/>
          </a:xfrm>
        </p:spPr>
        <p:txBody>
          <a:bodyPr/>
          <a:lstStyle>
            <a:lvl1pPr marL="0" indent="0">
              <a:buFontTx/>
              <a:buNone/>
              <a:defRPr sz="1350" b="0">
                <a:solidFill>
                  <a:schemeClr val="bg1"/>
                </a:solidFill>
              </a:defRPr>
            </a:lvl1pPr>
          </a:lstStyle>
          <a:p>
            <a:r>
              <a:rPr lang="en-US" dirty="0"/>
              <a:t>Click to edit Master subtitle style</a:t>
            </a:r>
          </a:p>
        </p:txBody>
      </p:sp>
      <p:sp>
        <p:nvSpPr>
          <p:cNvPr id="12" name="Text Placeholder 11"/>
          <p:cNvSpPr>
            <a:spLocks noGrp="1"/>
          </p:cNvSpPr>
          <p:nvPr>
            <p:ph type="body" sz="quarter" idx="10"/>
          </p:nvPr>
        </p:nvSpPr>
        <p:spPr>
          <a:xfrm>
            <a:off x="4114806" y="228600"/>
            <a:ext cx="4743449" cy="266700"/>
          </a:xfrm>
        </p:spPr>
        <p:txBody>
          <a:bodyPr/>
          <a:lstStyle>
            <a:lvl1pPr marL="0" indent="0">
              <a:buNone/>
              <a:defRPr sz="1125" i="0">
                <a:solidFill>
                  <a:schemeClr val="bg1"/>
                </a:solidFill>
              </a:defRPr>
            </a:lvl1pPr>
          </a:lstStyle>
          <a:p>
            <a:pPr lvl="0"/>
            <a:r>
              <a:rPr lang="en-US" dirty="0"/>
              <a:t>Click to edit Master text styles</a:t>
            </a:r>
          </a:p>
        </p:txBody>
      </p:sp>
      <p:sp>
        <p:nvSpPr>
          <p:cNvPr id="6" name="Text Placeholder 2"/>
          <p:cNvSpPr>
            <a:spLocks noGrp="1"/>
          </p:cNvSpPr>
          <p:nvPr>
            <p:ph type="body" sz="quarter" idx="11"/>
          </p:nvPr>
        </p:nvSpPr>
        <p:spPr>
          <a:xfrm>
            <a:off x="4114806" y="4136771"/>
            <a:ext cx="4743449" cy="92333"/>
          </a:xfrm>
          <a:noFill/>
          <a:ln>
            <a:noFill/>
          </a:ln>
        </p:spPr>
        <p:txBody>
          <a:bodyPr wrap="square" lIns="91440" tIns="0" rIns="0" bIns="0" anchor="b" anchorCtr="0">
            <a:spAutoFit/>
          </a:bodyPr>
          <a:lstStyle>
            <a:lvl1pPr marL="0" indent="0">
              <a:buNone/>
              <a:defRPr lang="en-US" sz="600" b="1" kern="1200" smtClean="0">
                <a:solidFill>
                  <a:schemeClr val="bg1"/>
                </a:solidFill>
                <a:latin typeface="Verdana" pitchFamily="-105" charset="0"/>
                <a:ea typeface="ＭＳ Ｐゴシック" pitchFamily="34" charset="-128"/>
                <a:cs typeface="ＭＳ Ｐゴシック" pitchFamily="-105" charset="-128"/>
              </a:defRPr>
            </a:lvl1pPr>
            <a:lvl2pPr>
              <a:defRPr lang="en-US" sz="1800" kern="1200" smtClean="0">
                <a:latin typeface="Verdana" pitchFamily="-105" charset="0"/>
                <a:ea typeface="ＭＳ Ｐゴシック" pitchFamily="-105" charset="-128"/>
                <a:cs typeface="ＭＳ Ｐゴシック" pitchFamily="-105" charset="-128"/>
              </a:defRPr>
            </a:lvl2pPr>
            <a:lvl3pPr>
              <a:defRPr lang="en-US" sz="1800" kern="1200" smtClean="0">
                <a:latin typeface="Verdana" pitchFamily="-105" charset="0"/>
                <a:ea typeface="ＭＳ Ｐゴシック" pitchFamily="-105" charset="-128"/>
                <a:cs typeface="ＭＳ Ｐゴシック" pitchFamily="-105" charset="-128"/>
              </a:defRPr>
            </a:lvl3pPr>
            <a:lvl4pPr>
              <a:defRPr lang="en-US" sz="1800" kern="1200" smtClean="0">
                <a:latin typeface="Verdana" pitchFamily="-105" charset="0"/>
                <a:ea typeface="ＭＳ Ｐゴシック" pitchFamily="-105" charset="-128"/>
                <a:cs typeface="ＭＳ Ｐゴシック" pitchFamily="-105" charset="-128"/>
              </a:defRPr>
            </a:lvl4pPr>
            <a:lvl5pPr>
              <a:defRPr lang="en-US" sz="1800" kern="1200">
                <a:latin typeface="Verdana" pitchFamily="-105" charset="0"/>
                <a:ea typeface="ＭＳ Ｐゴシック" pitchFamily="-105" charset="-128"/>
                <a:cs typeface="ＭＳ Ｐゴシック" pitchFamily="-105" charset="-128"/>
              </a:defRPr>
            </a:lvl5pPr>
          </a:lstStyle>
          <a:p>
            <a:pPr lvl="0" defTabSz="342900">
              <a:spcBef>
                <a:spcPct val="0"/>
              </a:spcBef>
            </a:pPr>
            <a:r>
              <a:rPr lang="en-US" dirty="0"/>
              <a:t>Click to edit Master </a:t>
            </a:r>
            <a:r>
              <a:rPr lang="en-US"/>
              <a:t>text styles</a:t>
            </a:r>
            <a:endParaRPr lang="en-US" dirty="0"/>
          </a:p>
        </p:txBody>
      </p:sp>
      <p:sp>
        <p:nvSpPr>
          <p:cNvPr id="7" name="TextBox 6"/>
          <p:cNvSpPr txBox="1"/>
          <p:nvPr userDrawn="1"/>
        </p:nvSpPr>
        <p:spPr>
          <a:xfrm>
            <a:off x="50432" y="4669492"/>
            <a:ext cx="4605463" cy="438582"/>
          </a:xfrm>
          <a:prstGeom prst="rect">
            <a:avLst/>
          </a:prstGeom>
          <a:noFill/>
        </p:spPr>
        <p:txBody>
          <a:bodyPr wrap="square" rtlCol="0">
            <a:spAutoFit/>
          </a:bodyPr>
          <a:lstStyle/>
          <a:p>
            <a:pPr defTabSz="457200"/>
            <a:r>
              <a:rPr lang="fr-CA" sz="750" dirty="0">
                <a:solidFill>
                  <a:srgbClr val="FFFFFF"/>
                </a:solidFill>
                <a:latin typeface="Verdana"/>
              </a:rPr>
              <a:t>Présenté lors de la 53</a:t>
            </a:r>
            <a:r>
              <a:rPr lang="fr-CA" sz="750" baseline="30000" dirty="0">
                <a:solidFill>
                  <a:srgbClr val="FFFFFF"/>
                </a:solidFill>
                <a:latin typeface="Verdana"/>
              </a:rPr>
              <a:t>e</a:t>
            </a:r>
            <a:r>
              <a:rPr lang="fr-CA" sz="750" dirty="0">
                <a:solidFill>
                  <a:srgbClr val="FFFFFF"/>
                </a:solidFill>
                <a:latin typeface="Verdana"/>
              </a:rPr>
              <a:t> réunion annuelle de l’European Association for the Study of Diabetes; </a:t>
            </a:r>
          </a:p>
          <a:p>
            <a:pPr defTabSz="457200"/>
            <a:r>
              <a:rPr lang="fr-CA" sz="750" dirty="0">
                <a:solidFill>
                  <a:srgbClr val="FFFFFF"/>
                </a:solidFill>
                <a:latin typeface="Verdana"/>
              </a:rPr>
              <a:t>15 septembre 2017; Lisbonne (Portugal).</a:t>
            </a:r>
          </a:p>
        </p:txBody>
      </p:sp>
    </p:spTree>
    <p:extLst>
      <p:ext uri="{BB962C8B-B14F-4D97-AF65-F5344CB8AC3E}">
        <p14:creationId xmlns:p14="http://schemas.microsoft.com/office/powerpoint/2010/main" val="90071295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16:9 Divider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2" name="Rectangle 2"/>
          <p:cNvSpPr>
            <a:spLocks noGrp="1" noChangeArrowheads="1"/>
          </p:cNvSpPr>
          <p:nvPr>
            <p:ph type="ctrTitle"/>
          </p:nvPr>
        </p:nvSpPr>
        <p:spPr bwMode="gray">
          <a:xfrm>
            <a:off x="285751" y="1970947"/>
            <a:ext cx="4741316" cy="438582"/>
          </a:xfrm>
        </p:spPr>
        <p:txBody>
          <a:bodyPr/>
          <a:lstStyle>
            <a:lvl1pPr>
              <a:defRPr sz="225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285751" y="2465784"/>
            <a:ext cx="4741316" cy="277416"/>
          </a:xfrm>
        </p:spPr>
        <p:txBody>
          <a:bodyPr/>
          <a:lstStyle>
            <a:lvl1pPr marL="0" indent="0">
              <a:buFontTx/>
              <a:buNone/>
              <a:defRPr sz="1350" b="0">
                <a:solidFill>
                  <a:schemeClr val="bg1"/>
                </a:solidFill>
              </a:defRPr>
            </a:lvl1pPr>
          </a:lstStyle>
          <a:p>
            <a:r>
              <a:rPr lang="en-US" dirty="0"/>
              <a:t>Click to edit Master subtitle style</a:t>
            </a:r>
          </a:p>
        </p:txBody>
      </p:sp>
      <p:sp>
        <p:nvSpPr>
          <p:cNvPr id="3" name="Text Placeholder 2"/>
          <p:cNvSpPr>
            <a:spLocks noGrp="1"/>
          </p:cNvSpPr>
          <p:nvPr>
            <p:ph type="body" sz="quarter" idx="10"/>
          </p:nvPr>
        </p:nvSpPr>
        <p:spPr>
          <a:xfrm>
            <a:off x="287934" y="4145519"/>
            <a:ext cx="4739137" cy="92333"/>
          </a:xfrm>
          <a:noFill/>
          <a:ln>
            <a:noFill/>
          </a:ln>
        </p:spPr>
        <p:txBody>
          <a:bodyPr wrap="square" lIns="91440" tIns="0" rIns="0" bIns="0" anchor="b" anchorCtr="0">
            <a:spAutoFit/>
          </a:bodyPr>
          <a:lstStyle>
            <a:lvl1pPr marL="0" indent="0">
              <a:buNone/>
              <a:defRPr lang="en-US" sz="600" b="1" kern="1200" smtClean="0">
                <a:solidFill>
                  <a:schemeClr val="bg1"/>
                </a:solidFill>
                <a:latin typeface="Verdana" pitchFamily="-105" charset="0"/>
                <a:ea typeface="ＭＳ Ｐゴシック" pitchFamily="34" charset="-128"/>
                <a:cs typeface="ＭＳ Ｐゴシック" pitchFamily="-105" charset="-128"/>
              </a:defRPr>
            </a:lvl1pPr>
            <a:lvl2pPr>
              <a:defRPr lang="en-US" sz="1800" kern="1200" smtClean="0">
                <a:latin typeface="Verdana" pitchFamily="-105" charset="0"/>
                <a:ea typeface="ＭＳ Ｐゴシック" pitchFamily="-105" charset="-128"/>
                <a:cs typeface="ＭＳ Ｐゴシック" pitchFamily="-105" charset="-128"/>
              </a:defRPr>
            </a:lvl2pPr>
            <a:lvl3pPr>
              <a:defRPr lang="en-US" sz="1800" kern="1200" smtClean="0">
                <a:latin typeface="Verdana" pitchFamily="-105" charset="0"/>
                <a:ea typeface="ＭＳ Ｐゴシック" pitchFamily="-105" charset="-128"/>
                <a:cs typeface="ＭＳ Ｐゴシック" pitchFamily="-105" charset="-128"/>
              </a:defRPr>
            </a:lvl3pPr>
            <a:lvl4pPr>
              <a:defRPr lang="en-US" sz="1800" kern="1200" smtClean="0">
                <a:latin typeface="Verdana" pitchFamily="-105" charset="0"/>
                <a:ea typeface="ＭＳ Ｐゴシック" pitchFamily="-105" charset="-128"/>
                <a:cs typeface="ＭＳ Ｐゴシック" pitchFamily="-105" charset="-128"/>
              </a:defRPr>
            </a:lvl4pPr>
            <a:lvl5pPr>
              <a:defRPr lang="en-US" sz="1800" kern="1200">
                <a:latin typeface="Verdana" pitchFamily="-105" charset="0"/>
                <a:ea typeface="ＭＳ Ｐゴシック" pitchFamily="-105" charset="-128"/>
                <a:cs typeface="ＭＳ Ｐゴシック" pitchFamily="-105" charset="-128"/>
              </a:defRPr>
            </a:lvl5pPr>
          </a:lstStyle>
          <a:p>
            <a:pPr lvl="0" defTabSz="342900">
              <a:spcBef>
                <a:spcPct val="0"/>
              </a:spcBef>
            </a:pPr>
            <a:r>
              <a:rPr lang="en-US" dirty="0"/>
              <a:t>Click to edit Master </a:t>
            </a:r>
            <a:r>
              <a:rPr lang="en-US"/>
              <a:t>text styles</a:t>
            </a:r>
            <a:endParaRPr lang="en-US" dirty="0"/>
          </a:p>
        </p:txBody>
      </p:sp>
      <p:sp>
        <p:nvSpPr>
          <p:cNvPr id="6" name="TextBox 5"/>
          <p:cNvSpPr txBox="1"/>
          <p:nvPr userDrawn="1"/>
        </p:nvSpPr>
        <p:spPr>
          <a:xfrm>
            <a:off x="50432" y="4669494"/>
            <a:ext cx="4706131" cy="323165"/>
          </a:xfrm>
          <a:prstGeom prst="rect">
            <a:avLst/>
          </a:prstGeom>
          <a:noFill/>
        </p:spPr>
        <p:txBody>
          <a:bodyPr wrap="square" rtlCol="0">
            <a:spAutoFit/>
          </a:bodyPr>
          <a:lstStyle/>
          <a:p>
            <a:pPr defTabSz="457200"/>
            <a:r>
              <a:rPr lang="fr-CA" sz="750" dirty="0">
                <a:solidFill>
                  <a:srgbClr val="FFFFFF"/>
                </a:solidFill>
                <a:latin typeface="Verdana"/>
              </a:rPr>
              <a:t>Présenté lors de la 53</a:t>
            </a:r>
            <a:r>
              <a:rPr lang="fr-CA" sz="750" baseline="30000" dirty="0">
                <a:solidFill>
                  <a:srgbClr val="FFFFFF"/>
                </a:solidFill>
                <a:latin typeface="Verdana"/>
              </a:rPr>
              <a:t>e</a:t>
            </a:r>
            <a:r>
              <a:rPr lang="fr-CA" sz="750" dirty="0">
                <a:solidFill>
                  <a:srgbClr val="FFFFFF"/>
                </a:solidFill>
                <a:latin typeface="Verdana"/>
              </a:rPr>
              <a:t> réunion annuelle de l’European Association for the Study of Diabetes; </a:t>
            </a:r>
          </a:p>
          <a:p>
            <a:pPr defTabSz="457200"/>
            <a:r>
              <a:rPr lang="fr-CA" sz="750" dirty="0">
                <a:solidFill>
                  <a:srgbClr val="FFFFFF"/>
                </a:solidFill>
                <a:latin typeface="Verdana"/>
              </a:rPr>
              <a:t>15 septembre 2017; Lisbonne (Portugal).</a:t>
            </a:r>
          </a:p>
        </p:txBody>
      </p:sp>
    </p:spTree>
    <p:extLst>
      <p:ext uri="{BB962C8B-B14F-4D97-AF65-F5344CB8AC3E}">
        <p14:creationId xmlns:p14="http://schemas.microsoft.com/office/powerpoint/2010/main" val="8353633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6:9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450"/>
              </a:spcBef>
              <a:defRPr/>
            </a:lvl2pPr>
            <a:lvl3pPr>
              <a:spcBef>
                <a:spcPts val="225"/>
              </a:spcBef>
              <a:defRPr/>
            </a:lvl3pPr>
            <a:lvl4pPr>
              <a:spcBef>
                <a:spcPts val="150"/>
              </a:spcBef>
              <a:defRPr/>
            </a:lvl4pPr>
            <a:lvl5pPr>
              <a:spcBef>
                <a:spcPts val="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a:spLocks noGrp="1" noChangeArrowheads="1"/>
          </p:cNvSpPr>
          <p:nvPr>
            <p:ph type="sldNum" sz="quarter" idx="10"/>
          </p:nvPr>
        </p:nvSpPr>
        <p:spPr>
          <a:xfrm>
            <a:off x="8716969" y="49171"/>
            <a:ext cx="350837" cy="173124"/>
          </a:xfrm>
          <a:ln>
            <a:miter lim="800000"/>
            <a:headEnd/>
            <a:tailEnd/>
          </a:ln>
        </p:spPr>
        <p:txBody>
          <a:bodyPr anchor="ctr">
            <a:spAutoFit/>
          </a:bodyPr>
          <a:lstStyle>
            <a:lvl1pPr>
              <a:defRPr/>
            </a:lvl1pPr>
          </a:lstStyle>
          <a:p>
            <a:fld id="{B1E7FC84-9B1F-A046-AD61-576EBEDE336D}"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355312104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6:9 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85750" y="1531144"/>
            <a:ext cx="8572500" cy="2617470"/>
          </a:xfrm>
        </p:spPr>
        <p:txBody>
          <a:bodyPr/>
          <a:lstStyle>
            <a:lvl1pPr>
              <a:spcBef>
                <a:spcPts val="900"/>
              </a:spcBef>
              <a:defRPr/>
            </a:lvl1pPr>
            <a:lvl2pPr>
              <a:spcBef>
                <a:spcPts val="450"/>
              </a:spcBef>
              <a:defRPr/>
            </a:lvl2pPr>
            <a:lvl3pPr>
              <a:spcBef>
                <a:spcPts val="225"/>
              </a:spcBef>
              <a:defRPr/>
            </a:lvl3pPr>
            <a:lvl4pPr>
              <a:spcBef>
                <a:spcPts val="150"/>
              </a:spcBef>
              <a:defRPr/>
            </a:lvl4pPr>
            <a:lvl5pPr>
              <a:spcBef>
                <a:spcPts val="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3"/>
          </p:nvPr>
        </p:nvSpPr>
        <p:spPr>
          <a:xfrm>
            <a:off x="285706" y="1135856"/>
            <a:ext cx="8575773" cy="342900"/>
          </a:xfrm>
          <a:prstGeom prst="rect">
            <a:avLst/>
          </a:prstGeom>
        </p:spPr>
        <p:txBody>
          <a:bodyPr anchor="t">
            <a:noAutofit/>
          </a:bodyPr>
          <a:lstStyle>
            <a:lvl1pPr marL="0" indent="0" algn="l">
              <a:lnSpc>
                <a:spcPct val="90000"/>
              </a:lnSpc>
              <a:buNone/>
              <a:defRPr sz="1425" b="1">
                <a:solidFill>
                  <a:srgbClr val="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Rectangle 6"/>
          <p:cNvSpPr>
            <a:spLocks noGrp="1" noChangeArrowheads="1"/>
          </p:cNvSpPr>
          <p:nvPr>
            <p:ph type="sldNum" sz="quarter" idx="14"/>
          </p:nvPr>
        </p:nvSpPr>
        <p:spPr/>
        <p:txBody>
          <a:bodyPr/>
          <a:lstStyle>
            <a:lvl1pPr>
              <a:defRPr/>
            </a:lvl1pPr>
          </a:lstStyle>
          <a:p>
            <a:fld id="{287F5A20-50A3-934A-A894-0162432A2EC2}"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139842369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16:9 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5756" y="1131094"/>
            <a:ext cx="4208463" cy="2982516"/>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6617" y="1131094"/>
            <a:ext cx="4211637" cy="2982516"/>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p:txBody>
          <a:bodyPr/>
          <a:lstStyle>
            <a:lvl1pPr>
              <a:defRPr/>
            </a:lvl1pPr>
          </a:lstStyle>
          <a:p>
            <a:fld id="{51E3998B-D885-8942-9825-A886A71D1741}"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424738738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6:9 Title and Two Content w/ Subti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5756" y="1600191"/>
            <a:ext cx="4208463" cy="2628911"/>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1378" y="1600199"/>
            <a:ext cx="4226877" cy="2628900"/>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idx="13"/>
          </p:nvPr>
        </p:nvSpPr>
        <p:spPr>
          <a:xfrm>
            <a:off x="285617" y="1135856"/>
            <a:ext cx="4212914" cy="342900"/>
          </a:xfrm>
          <a:prstGeom prst="rect">
            <a:avLst/>
          </a:prstGeom>
        </p:spPr>
        <p:txBody>
          <a:bodyPr anchor="t">
            <a:noAutofit/>
          </a:bodyPr>
          <a:lstStyle>
            <a:lvl1pPr marL="0" indent="0" algn="l">
              <a:lnSpc>
                <a:spcPct val="90000"/>
              </a:lnSpc>
              <a:buNone/>
              <a:defRPr sz="1425" b="1" i="0">
                <a:solidFill>
                  <a:schemeClr val="tx2"/>
                </a:solidFill>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Text Placeholder 4"/>
          <p:cNvSpPr>
            <a:spLocks noGrp="1"/>
          </p:cNvSpPr>
          <p:nvPr>
            <p:ph type="body" sz="quarter" idx="3"/>
          </p:nvPr>
        </p:nvSpPr>
        <p:spPr>
          <a:xfrm>
            <a:off x="4627060" y="1135856"/>
            <a:ext cx="4231347" cy="342900"/>
          </a:xfrm>
          <a:prstGeom prst="rect">
            <a:avLst/>
          </a:prstGeom>
        </p:spPr>
        <p:txBody>
          <a:bodyPr anchor="t">
            <a:noAutofit/>
          </a:bodyPr>
          <a:lstStyle>
            <a:lvl1pPr marL="0" indent="0" algn="l">
              <a:lnSpc>
                <a:spcPct val="90000"/>
              </a:lnSpc>
              <a:buNone/>
              <a:defRPr sz="1425" b="1" i="0">
                <a:solidFill>
                  <a:schemeClr val="tx2"/>
                </a:solidFill>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Rectangle 6"/>
          <p:cNvSpPr>
            <a:spLocks noGrp="1" noChangeArrowheads="1"/>
          </p:cNvSpPr>
          <p:nvPr>
            <p:ph type="sldNum" sz="quarter" idx="15"/>
          </p:nvPr>
        </p:nvSpPr>
        <p:spPr/>
        <p:txBody>
          <a:bodyPr/>
          <a:lstStyle>
            <a:lvl1pPr>
              <a:defRPr/>
            </a:lvl1pPr>
          </a:lstStyle>
          <a:p>
            <a:fld id="{8AC9C7F9-0A10-DB45-8F3B-FC232BC72B20}"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108039081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16:9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lvl1pPr>
          </a:lstStyle>
          <a:p>
            <a:fld id="{DEDD8590-1281-0645-925F-C2266F3AF78F}"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60282943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16:9 Blank">
    <p:spTree>
      <p:nvGrpSpPr>
        <p:cNvPr id="1" name=""/>
        <p:cNvGrpSpPr/>
        <p:nvPr/>
      </p:nvGrpSpPr>
      <p:grpSpPr>
        <a:xfrm>
          <a:off x="0" y="0"/>
          <a:ext cx="0" cy="0"/>
          <a:chOff x="0" y="0"/>
          <a:chExt cx="0" cy="0"/>
        </a:xfrm>
      </p:grpSpPr>
      <p:sp>
        <p:nvSpPr>
          <p:cNvPr id="5" name="Rectangle 4"/>
          <p:cNvSpPr/>
          <p:nvPr userDrawn="1"/>
        </p:nvSpPr>
        <p:spPr bwMode="auto">
          <a:xfrm>
            <a:off x="0" y="0"/>
            <a:ext cx="91440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427A"/>
              </a:solidFill>
              <a:latin typeface="Verdana" charset="0"/>
            </a:endParaRPr>
          </a:p>
        </p:txBody>
      </p:sp>
      <p:sp>
        <p:nvSpPr>
          <p:cNvPr id="3" name="Rectangle 6"/>
          <p:cNvSpPr>
            <a:spLocks noGrp="1" noChangeArrowheads="1"/>
          </p:cNvSpPr>
          <p:nvPr>
            <p:ph type="sldNum" sz="quarter" idx="11"/>
          </p:nvPr>
        </p:nvSpPr>
        <p:spPr/>
        <p:txBody>
          <a:bodyPr/>
          <a:lstStyle>
            <a:lvl1pPr>
              <a:defRPr/>
            </a:lvl1pPr>
          </a:lstStyle>
          <a:p>
            <a:fld id="{895F43D4-1217-2B49-82F3-469BD80267EF}"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255951614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6:9 Thank You / Summary ">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8472" y="2364005"/>
            <a:ext cx="8569778" cy="392415"/>
          </a:xfrm>
        </p:spPr>
        <p:txBody>
          <a:bodyPr/>
          <a:lstStyle>
            <a:lvl1pPr>
              <a:defRPr>
                <a:solidFill>
                  <a:srgbClr val="09357A"/>
                </a:solidFill>
              </a:defRPr>
            </a:lvl1pPr>
          </a:lstStyle>
          <a:p>
            <a:r>
              <a:rPr lang="en-US" dirty="0"/>
              <a:t>Thank you!</a:t>
            </a:r>
          </a:p>
        </p:txBody>
      </p:sp>
      <p:sp>
        <p:nvSpPr>
          <p:cNvPr id="8" name="Rectangle 3"/>
          <p:cNvSpPr>
            <a:spLocks noGrp="1" noChangeArrowheads="1"/>
          </p:cNvSpPr>
          <p:nvPr>
            <p:ph type="subTitle" idx="1" hasCustomPrompt="1"/>
          </p:nvPr>
        </p:nvSpPr>
        <p:spPr bwMode="gray">
          <a:xfrm>
            <a:off x="288477" y="3474287"/>
            <a:ext cx="7536171" cy="277416"/>
          </a:xfrm>
        </p:spPr>
        <p:txBody>
          <a:bodyPr/>
          <a:lstStyle>
            <a:lvl1pPr marL="0" indent="0">
              <a:buFontTx/>
              <a:buNone/>
              <a:defRPr sz="1200" b="1">
                <a:solidFill>
                  <a:srgbClr val="09357A"/>
                </a:solidFill>
              </a:defRPr>
            </a:lvl1pPr>
          </a:lstStyle>
          <a:p>
            <a:r>
              <a:rPr lang="en-US" dirty="0"/>
              <a:t>Legal Entity information can go here</a:t>
            </a:r>
          </a:p>
        </p:txBody>
      </p:sp>
      <p:sp>
        <p:nvSpPr>
          <p:cNvPr id="9" name="Text Placeholder 11"/>
          <p:cNvSpPr>
            <a:spLocks noGrp="1"/>
          </p:cNvSpPr>
          <p:nvPr>
            <p:ph type="body" sz="quarter" idx="10"/>
          </p:nvPr>
        </p:nvSpPr>
        <p:spPr bwMode="gray">
          <a:xfrm>
            <a:off x="288794" y="3707847"/>
            <a:ext cx="7536171" cy="266700"/>
          </a:xfrm>
        </p:spPr>
        <p:txBody>
          <a:bodyPr/>
          <a:lstStyle>
            <a:lvl1pPr marL="0" indent="0">
              <a:buNone/>
              <a:defRPr sz="975" i="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95659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_Fireball - No Graphics">
    <p:bg>
      <p:bgPr>
        <a:solidFill>
          <a:srgbClr val="000000"/>
        </a:solidFill>
        <a:effectLst/>
      </p:bgPr>
    </p:bg>
    <p:spTree>
      <p:nvGrpSpPr>
        <p:cNvPr id="1" name=""/>
        <p:cNvGrpSpPr/>
        <p:nvPr/>
      </p:nvGrpSpPr>
      <p:grpSpPr>
        <a:xfrm>
          <a:off x="0" y="0"/>
          <a:ext cx="0" cy="0"/>
          <a:chOff x="0" y="0"/>
          <a:chExt cx="0" cy="0"/>
        </a:xfrm>
      </p:grpSpPr>
      <p:sp>
        <p:nvSpPr>
          <p:cNvPr id="173" name="Shape 173"/>
          <p:cNvSpPr>
            <a:spLocks noGrp="1"/>
          </p:cNvSpPr>
          <p:nvPr>
            <p:ph type="title"/>
          </p:nvPr>
        </p:nvSpPr>
        <p:spPr>
          <a:xfrm>
            <a:off x="685800" y="0"/>
            <a:ext cx="7772400" cy="1143000"/>
          </a:xfrm>
          <a:prstGeom prst="rect">
            <a:avLst/>
          </a:prstGeom>
        </p:spPr>
        <p:txBody>
          <a:bodyPr anchor="b"/>
          <a:lstStyle>
            <a:lvl1pPr marL="41275" marR="41275" algn="r">
              <a:defRPr sz="42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174" name="Shape 174"/>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sz="3000">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2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8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8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175" name="Shape 175"/>
          <p:cNvSpPr>
            <a:spLocks noGrp="1"/>
          </p:cNvSpPr>
          <p:nvPr>
            <p:ph type="sldNum" sz="quarter" idx="2"/>
          </p:nvPr>
        </p:nvSpPr>
        <p:spPr>
          <a:xfrm>
            <a:off x="4355031" y="4791076"/>
            <a:ext cx="431558" cy="441146"/>
          </a:xfrm>
          <a:prstGeom prst="rect">
            <a:avLst/>
          </a:prstGeom>
        </p:spPr>
        <p:txBody>
          <a:bodyPr/>
          <a:lstStyle>
            <a:lvl1pPr>
              <a:defRPr sz="2200">
                <a:solidFill>
                  <a:srgbClr val="FFFED5"/>
                </a:solidFill>
                <a:uFill>
                  <a:solidFill>
                    <a:srgbClr val="FFFED5"/>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254823873"/>
      </p:ext>
    </p:extLst>
  </p:cSld>
  <p:clrMapOvr>
    <a:masterClrMapping/>
  </p:clrMapOvr>
  <p:transition xmlns:p14="http://schemas.microsoft.com/office/powerpoint/2010/main" spd="med"/>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4:3 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2" name="Rectangle 2"/>
          <p:cNvSpPr>
            <a:spLocks noGrp="1" noChangeArrowheads="1"/>
          </p:cNvSpPr>
          <p:nvPr>
            <p:ph type="ctrTitle"/>
          </p:nvPr>
        </p:nvSpPr>
        <p:spPr bwMode="gray">
          <a:xfrm>
            <a:off x="4114808" y="1624702"/>
            <a:ext cx="4648201" cy="784830"/>
          </a:xfrm>
        </p:spPr>
        <p:txBody>
          <a:bodyPr/>
          <a:lstStyle>
            <a:lvl1pPr>
              <a:defRPr sz="225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4114808" y="2465784"/>
            <a:ext cx="4648201" cy="277416"/>
          </a:xfrm>
        </p:spPr>
        <p:txBody>
          <a:bodyPr/>
          <a:lstStyle>
            <a:lvl1pPr marL="0" indent="0">
              <a:buFontTx/>
              <a:buNone/>
              <a:defRPr sz="1350" b="0">
                <a:solidFill>
                  <a:schemeClr val="bg1"/>
                </a:solidFill>
              </a:defRPr>
            </a:lvl1pPr>
          </a:lstStyle>
          <a:p>
            <a:r>
              <a:rPr lang="en-US" dirty="0"/>
              <a:t>Click to edit Master subtitle style</a:t>
            </a:r>
          </a:p>
        </p:txBody>
      </p:sp>
      <p:sp>
        <p:nvSpPr>
          <p:cNvPr id="12" name="Text Placeholder 11"/>
          <p:cNvSpPr>
            <a:spLocks noGrp="1"/>
          </p:cNvSpPr>
          <p:nvPr>
            <p:ph type="body" sz="quarter" idx="10"/>
          </p:nvPr>
        </p:nvSpPr>
        <p:spPr>
          <a:xfrm>
            <a:off x="4114808" y="228600"/>
            <a:ext cx="4648201" cy="266700"/>
          </a:xfrm>
        </p:spPr>
        <p:txBody>
          <a:bodyPr/>
          <a:lstStyle>
            <a:lvl1pPr marL="0" indent="0">
              <a:buNone/>
              <a:defRPr sz="1125" i="0">
                <a:solidFill>
                  <a:schemeClr val="bg1"/>
                </a:solidFill>
              </a:defRPr>
            </a:lvl1pPr>
          </a:lstStyle>
          <a:p>
            <a:pPr lvl="0"/>
            <a:r>
              <a:rPr lang="en-US" dirty="0"/>
              <a:t>Click to edit Master text styles</a:t>
            </a:r>
          </a:p>
        </p:txBody>
      </p:sp>
      <p:sp>
        <p:nvSpPr>
          <p:cNvPr id="6" name="Text Placeholder 2"/>
          <p:cNvSpPr>
            <a:spLocks noGrp="1"/>
          </p:cNvSpPr>
          <p:nvPr>
            <p:ph type="body" sz="quarter" idx="11"/>
          </p:nvPr>
        </p:nvSpPr>
        <p:spPr>
          <a:xfrm>
            <a:off x="4114808" y="4145522"/>
            <a:ext cx="4646065" cy="92333"/>
          </a:xfrm>
          <a:noFill/>
          <a:ln>
            <a:noFill/>
          </a:ln>
        </p:spPr>
        <p:txBody>
          <a:bodyPr wrap="square" lIns="91440" tIns="0" rIns="0" bIns="0" anchor="b" anchorCtr="0">
            <a:spAutoFit/>
          </a:bodyPr>
          <a:lstStyle>
            <a:lvl1pPr marL="0" indent="0">
              <a:buNone/>
              <a:defRPr lang="en-US" sz="600" b="1" kern="1200" smtClean="0">
                <a:solidFill>
                  <a:schemeClr val="bg1"/>
                </a:solidFill>
                <a:latin typeface="Verdana" pitchFamily="-105" charset="0"/>
                <a:ea typeface="ＭＳ Ｐゴシック" pitchFamily="34" charset="-128"/>
                <a:cs typeface="ＭＳ Ｐゴシック" pitchFamily="-105" charset="-128"/>
              </a:defRPr>
            </a:lvl1pPr>
            <a:lvl2pPr>
              <a:defRPr lang="en-US" sz="1800" kern="1200" smtClean="0">
                <a:latin typeface="Verdana" pitchFamily="-105" charset="0"/>
                <a:ea typeface="ＭＳ Ｐゴシック" pitchFamily="-105" charset="-128"/>
                <a:cs typeface="ＭＳ Ｐゴシック" pitchFamily="-105" charset="-128"/>
              </a:defRPr>
            </a:lvl2pPr>
            <a:lvl3pPr>
              <a:defRPr lang="en-US" sz="1800" kern="1200" smtClean="0">
                <a:latin typeface="Verdana" pitchFamily="-105" charset="0"/>
                <a:ea typeface="ＭＳ Ｐゴシック" pitchFamily="-105" charset="-128"/>
                <a:cs typeface="ＭＳ Ｐゴシック" pitchFamily="-105" charset="-128"/>
              </a:defRPr>
            </a:lvl3pPr>
            <a:lvl4pPr>
              <a:defRPr lang="en-US" sz="1800" kern="1200" smtClean="0">
                <a:latin typeface="Verdana" pitchFamily="-105" charset="0"/>
                <a:ea typeface="ＭＳ Ｐゴシック" pitchFamily="-105" charset="-128"/>
                <a:cs typeface="ＭＳ Ｐゴシック" pitchFamily="-105" charset="-128"/>
              </a:defRPr>
            </a:lvl4pPr>
            <a:lvl5pPr>
              <a:defRPr lang="en-US" sz="1800" kern="1200">
                <a:latin typeface="Verdana" pitchFamily="-105" charset="0"/>
                <a:ea typeface="ＭＳ Ｐゴシック" pitchFamily="-105" charset="-128"/>
                <a:cs typeface="ＭＳ Ｐゴシック" pitchFamily="-105" charset="-128"/>
              </a:defRPr>
            </a:lvl5pPr>
          </a:lstStyle>
          <a:p>
            <a:pPr lvl="0" defTabSz="342900">
              <a:spcBef>
                <a:spcPct val="0"/>
              </a:spcBef>
            </a:pPr>
            <a:r>
              <a:rPr lang="en-US" dirty="0"/>
              <a:t>Click to edit Master </a:t>
            </a:r>
            <a:r>
              <a:rPr lang="en-US"/>
              <a:t>text styles</a:t>
            </a:r>
            <a:endParaRPr lang="en-US" dirty="0"/>
          </a:p>
        </p:txBody>
      </p:sp>
      <p:sp>
        <p:nvSpPr>
          <p:cNvPr id="2" name="TextBox 1"/>
          <p:cNvSpPr txBox="1"/>
          <p:nvPr userDrawn="1"/>
        </p:nvSpPr>
        <p:spPr>
          <a:xfrm>
            <a:off x="67240" y="4669494"/>
            <a:ext cx="5957047" cy="323165"/>
          </a:xfrm>
          <a:prstGeom prst="rect">
            <a:avLst/>
          </a:prstGeom>
          <a:noFill/>
        </p:spPr>
        <p:txBody>
          <a:bodyPr wrap="square" rtlCol="0">
            <a:spAutoFit/>
          </a:bodyPr>
          <a:lstStyle/>
          <a:p>
            <a:pPr defTabSz="457200"/>
            <a:r>
              <a:rPr lang="fr-CA" sz="750" dirty="0">
                <a:solidFill>
                  <a:srgbClr val="FFFFFF"/>
                </a:solidFill>
                <a:latin typeface="Verdana"/>
              </a:rPr>
              <a:t>Présenté lors de la 53</a:t>
            </a:r>
            <a:r>
              <a:rPr lang="fr-CA" sz="750" baseline="30000" dirty="0">
                <a:solidFill>
                  <a:srgbClr val="FFFFFF"/>
                </a:solidFill>
                <a:latin typeface="Verdana"/>
              </a:rPr>
              <a:t>e</a:t>
            </a:r>
            <a:r>
              <a:rPr lang="fr-CA" sz="750" dirty="0">
                <a:solidFill>
                  <a:srgbClr val="FFFFFF"/>
                </a:solidFill>
                <a:latin typeface="Verdana"/>
              </a:rPr>
              <a:t> réunion annuelle de l’European Association for the Study of Diabetes; </a:t>
            </a:r>
          </a:p>
          <a:p>
            <a:pPr defTabSz="457200"/>
            <a:r>
              <a:rPr lang="fr-CA" sz="750" dirty="0">
                <a:solidFill>
                  <a:srgbClr val="FFFFFF"/>
                </a:solidFill>
                <a:latin typeface="Verdana"/>
              </a:rPr>
              <a:t>15 septembre 2017; Lisbonne (Portugal).</a:t>
            </a:r>
          </a:p>
        </p:txBody>
      </p:sp>
    </p:spTree>
    <p:extLst>
      <p:ext uri="{BB962C8B-B14F-4D97-AF65-F5344CB8AC3E}">
        <p14:creationId xmlns:p14="http://schemas.microsoft.com/office/powerpoint/2010/main" val="88155743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4:3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900"/>
              </a:spcBef>
              <a:defRPr>
                <a:solidFill>
                  <a:srgbClr val="000000"/>
                </a:solidFill>
              </a:defRPr>
            </a:lvl1pPr>
            <a:lvl2pPr>
              <a:spcBef>
                <a:spcPts val="450"/>
              </a:spcBef>
              <a:defRPr>
                <a:solidFill>
                  <a:srgbClr val="000000"/>
                </a:solidFill>
              </a:defRPr>
            </a:lvl2pPr>
            <a:lvl3pPr>
              <a:spcBef>
                <a:spcPts val="225"/>
              </a:spcBef>
              <a:defRPr>
                <a:solidFill>
                  <a:srgbClr val="000000"/>
                </a:solidFill>
              </a:defRPr>
            </a:lvl3pPr>
            <a:lvl4pPr>
              <a:spcBef>
                <a:spcPts val="150"/>
              </a:spcBef>
              <a:defRPr>
                <a:solidFill>
                  <a:srgbClr val="000000"/>
                </a:solidFill>
              </a:defRPr>
            </a:lvl4pPr>
            <a:lvl5pPr>
              <a:spcBef>
                <a:spcPts val="75"/>
              </a:spcBef>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a:xfrm>
            <a:off x="6475914" y="95656"/>
            <a:ext cx="2591889" cy="173124"/>
          </a:xfrm>
          <a:ln>
            <a:miter lim="800000"/>
            <a:headEnd/>
            <a:tailEnd/>
          </a:ln>
        </p:spPr>
        <p:txBody>
          <a:bodyPr wrap="square" anchor="ctr">
            <a:spAutoFit/>
          </a:bodyPr>
          <a:lstStyle>
            <a:lvl1pPr>
              <a:defRPr/>
            </a:lvl1pPr>
          </a:lstStyle>
          <a:p>
            <a:fld id="{B1E7FC84-9B1F-A046-AD61-576EBEDE336D}" type="slidenum">
              <a:rPr lang="en-US">
                <a:solidFill>
                  <a:srgbClr val="002F6C"/>
                </a:solidFill>
                <a:latin typeface="Verdana"/>
              </a:rPr>
              <a:pPr/>
              <a:t>‹#›</a:t>
            </a:fld>
            <a:endParaRPr lang="en-US" dirty="0">
              <a:solidFill>
                <a:srgbClr val="002F6C"/>
              </a:solidFill>
              <a:latin typeface="Verdana"/>
            </a:endParaRPr>
          </a:p>
        </p:txBody>
      </p:sp>
      <p:sp>
        <p:nvSpPr>
          <p:cNvPr id="5" name="Date Placeholder 4"/>
          <p:cNvSpPr>
            <a:spLocks noGrp="1" noChangeArrowheads="1"/>
          </p:cNvSpPr>
          <p:nvPr>
            <p:ph type="dt" sz="half" idx="11"/>
          </p:nvPr>
        </p:nvSpPr>
        <p:spPr>
          <a:xfrm>
            <a:off x="6475912" y="4340136"/>
            <a:ext cx="2082302" cy="685498"/>
          </a:xfrm>
          <a:prstGeom prst="rect">
            <a:avLst/>
          </a:prstGeom>
        </p:spPr>
        <p:txBody>
          <a:bodyPr/>
          <a:lstStyle>
            <a:lvl1pPr algn="r">
              <a:defRPr sz="525">
                <a:solidFill>
                  <a:schemeClr val="bg1"/>
                </a:solidFill>
              </a:defRPr>
            </a:lvl1pPr>
          </a:lstStyle>
          <a:p>
            <a:pPr defTabSz="457200">
              <a:defRPr/>
            </a:pPr>
            <a:r>
              <a:rPr lang="en-US" dirty="0">
                <a:solidFill>
                  <a:srgbClr val="FFFFFF"/>
                </a:solidFill>
                <a:latin typeface="Verdana"/>
              </a:rPr>
              <a:t>DRAFT</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082242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10" name="Title 1"/>
          <p:cNvSpPr>
            <a:spLocks noGrp="1"/>
          </p:cNvSpPr>
          <p:nvPr>
            <p:ph type="title"/>
          </p:nvPr>
        </p:nvSpPr>
        <p:spPr>
          <a:xfrm>
            <a:off x="316800" y="526463"/>
            <a:ext cx="8510400" cy="369332"/>
          </a:xfrm>
          <a:prstGeom prst="rect">
            <a:avLst/>
          </a:prstGeom>
        </p:spPr>
        <p:txBody>
          <a:bodyPr anchor="ctr" anchorCtr="0"/>
          <a:lstStyle>
            <a:lvl1pPr>
              <a:defRPr sz="1800"/>
            </a:lvl1pPr>
          </a:lstStyle>
          <a:p>
            <a:r>
              <a:rPr lang="da-DK" noProof="0"/>
              <a:t>Click to edit Master title style</a:t>
            </a:r>
            <a:endParaRPr lang="en-GB" noProof="0" dirty="0"/>
          </a:p>
        </p:txBody>
      </p:sp>
      <p:sp>
        <p:nvSpPr>
          <p:cNvPr id="9" name="Content Placeholder 2"/>
          <p:cNvSpPr>
            <a:spLocks noGrp="1"/>
          </p:cNvSpPr>
          <p:nvPr>
            <p:ph idx="1"/>
          </p:nvPr>
        </p:nvSpPr>
        <p:spPr>
          <a:xfrm>
            <a:off x="316800" y="1312223"/>
            <a:ext cx="8510400" cy="2955789"/>
          </a:xfrm>
          <a:prstGeom prst="rect">
            <a:avLst/>
          </a:prstGeo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GB" noProof="0" dirty="0"/>
          </a:p>
        </p:txBody>
      </p:sp>
      <p:sp>
        <p:nvSpPr>
          <p:cNvPr id="14" name="Rectangle 5"/>
          <p:cNvSpPr>
            <a:spLocks noGrp="1" noChangeArrowheads="1"/>
          </p:cNvSpPr>
          <p:nvPr>
            <p:ph type="ftr" sz="quarter" idx="3"/>
          </p:nvPr>
        </p:nvSpPr>
        <p:spPr bwMode="auto">
          <a:xfrm>
            <a:off x="4172980" y="103915"/>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8927" eaLnBrk="1" hangingPunct="1">
              <a:spcBef>
                <a:spcPct val="0"/>
              </a:spcBef>
              <a:defRPr sz="450" b="0">
                <a:solidFill>
                  <a:schemeClr val="accent3"/>
                </a:solidFill>
              </a:defRPr>
            </a:lvl1pPr>
          </a:lstStyle>
          <a:p>
            <a:pPr>
              <a:defRPr/>
            </a:pPr>
            <a:endParaRPr lang="en-GB" dirty="0">
              <a:solidFill>
                <a:srgbClr val="82786F"/>
              </a:solidFill>
              <a:latin typeface="Verdana"/>
            </a:endParaRPr>
          </a:p>
        </p:txBody>
      </p:sp>
      <p:sp>
        <p:nvSpPr>
          <p:cNvPr id="15" name="Rectangle 81"/>
          <p:cNvSpPr>
            <a:spLocks noGrp="1" noChangeArrowheads="1"/>
          </p:cNvSpPr>
          <p:nvPr>
            <p:ph type="dt" sz="half" idx="2"/>
          </p:nvPr>
        </p:nvSpPr>
        <p:spPr bwMode="auto">
          <a:xfrm>
            <a:off x="7187154" y="103915"/>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8927" eaLnBrk="1" hangingPunct="1">
              <a:spcBef>
                <a:spcPct val="0"/>
              </a:spcBef>
              <a:defRPr sz="450" b="0">
                <a:solidFill>
                  <a:schemeClr val="accent3"/>
                </a:solidFill>
              </a:defRPr>
            </a:lvl1pPr>
          </a:lstStyle>
          <a:p>
            <a:pPr>
              <a:defRPr/>
            </a:pPr>
            <a:endParaRPr lang="en-GB" dirty="0">
              <a:solidFill>
                <a:srgbClr val="82786F"/>
              </a:solidFill>
              <a:latin typeface="Verdana"/>
            </a:endParaRPr>
          </a:p>
        </p:txBody>
      </p:sp>
      <p:sp>
        <p:nvSpPr>
          <p:cNvPr id="16" name="Slide Number Placeholder 23"/>
          <p:cNvSpPr>
            <a:spLocks noGrp="1" noChangeArrowheads="1"/>
          </p:cNvSpPr>
          <p:nvPr>
            <p:ph type="sldNum" sz="quarter" idx="4"/>
          </p:nvPr>
        </p:nvSpPr>
        <p:spPr bwMode="auto">
          <a:xfrm>
            <a:off x="8514822" y="105058"/>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8152" eaLnBrk="1" hangingPunct="1">
              <a:defRPr sz="450" b="0" smtClean="0">
                <a:solidFill>
                  <a:schemeClr val="accent3"/>
                </a:solidFill>
              </a:defRPr>
            </a:lvl1pPr>
          </a:lstStyle>
          <a:p>
            <a:pPr>
              <a:defRPr/>
            </a:pPr>
            <a:fld id="{4B01E8EF-57E8-4F85-90EB-163CEE512F88}" type="slidenum">
              <a:rPr lang="en-GB">
                <a:solidFill>
                  <a:srgbClr val="82786F"/>
                </a:solidFill>
                <a:latin typeface="Verdana"/>
              </a:rPr>
              <a:pPr>
                <a:defRPr/>
              </a:pPr>
              <a:t>‹#›</a:t>
            </a:fld>
            <a:endParaRPr lang="en-GB" dirty="0">
              <a:solidFill>
                <a:srgbClr val="82786F"/>
              </a:solidFill>
              <a:latin typeface="Verdana"/>
            </a:endParaRPr>
          </a:p>
        </p:txBody>
      </p:sp>
    </p:spTree>
    <p:extLst>
      <p:ext uri="{BB962C8B-B14F-4D97-AF65-F5344CB8AC3E}">
        <p14:creationId xmlns:p14="http://schemas.microsoft.com/office/powerpoint/2010/main" val="305206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91" y="1198"/>
          <a:ext cx="1587" cy="1190"/>
        </p:xfrm>
        <a:graphic>
          <a:graphicData uri="http://schemas.openxmlformats.org/presentationml/2006/ole">
            <mc:AlternateContent xmlns:mc="http://schemas.openxmlformats.org/markup-compatibility/2006">
              <mc:Choice xmlns:v="urn:schemas-microsoft-com:vml" Requires="v">
                <p:oleObj spid="_x0000_s314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198"/>
                        <a:ext cx="1587" cy="119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375"/>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90577DE-79D3-48B3-B566-EEF3A9546AA7}" type="slidenum">
              <a:rPr lang="en-US" smtClean="0">
                <a:solidFill>
                  <a:srgbClr val="FFFFFF"/>
                </a:solidFill>
                <a:latin typeface="Verdana"/>
              </a:rPr>
              <a:pPr/>
              <a:t>‹#›</a:t>
            </a:fld>
            <a:endParaRPr lang="en-US" dirty="0">
              <a:solidFill>
                <a:srgbClr val="FFFFFF"/>
              </a:solidFill>
              <a:latin typeface="Verdana"/>
            </a:endParaRPr>
          </a:p>
        </p:txBody>
      </p:sp>
    </p:spTree>
    <p:extLst>
      <p:ext uri="{BB962C8B-B14F-4D97-AF65-F5344CB8AC3E}">
        <p14:creationId xmlns:p14="http://schemas.microsoft.com/office/powerpoint/2010/main" val="331975958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7927"/>
            <a:ext cx="7772400" cy="39241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CF100B5-B664-AA47-B7A8-902CA38EEBB4}" type="slidenum">
              <a:rPr lang="en-US" smtClean="0">
                <a:solidFill>
                  <a:srgbClr val="002F6C"/>
                </a:solidFill>
                <a:latin typeface="Verdana"/>
              </a:rPr>
              <a:pPr/>
              <a:t>‹#›</a:t>
            </a:fld>
            <a:endParaRPr lang="en-US">
              <a:solidFill>
                <a:srgbClr val="002F6C"/>
              </a:solidFill>
              <a:latin typeface="Verdana"/>
            </a:endParaRPr>
          </a:p>
        </p:txBody>
      </p:sp>
    </p:spTree>
    <p:extLst>
      <p:ext uri="{BB962C8B-B14F-4D97-AF65-F5344CB8AC3E}">
        <p14:creationId xmlns:p14="http://schemas.microsoft.com/office/powerpoint/2010/main" val="137659482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4:3 Divider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2" name="Rectangle 2"/>
          <p:cNvSpPr>
            <a:spLocks noGrp="1" noChangeArrowheads="1"/>
          </p:cNvSpPr>
          <p:nvPr>
            <p:ph type="ctrTitle"/>
          </p:nvPr>
        </p:nvSpPr>
        <p:spPr bwMode="gray">
          <a:xfrm>
            <a:off x="378881" y="1624717"/>
            <a:ext cx="4648201" cy="784830"/>
          </a:xfrm>
        </p:spPr>
        <p:txBody>
          <a:bodyPr/>
          <a:lstStyle>
            <a:lvl1pPr>
              <a:defRPr sz="225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378881" y="2465784"/>
            <a:ext cx="4648201" cy="277416"/>
          </a:xfrm>
        </p:spPr>
        <p:txBody>
          <a:bodyPr/>
          <a:lstStyle>
            <a:lvl1pPr marL="0" indent="0">
              <a:buFontTx/>
              <a:buNone/>
              <a:defRPr sz="1350" b="0">
                <a:solidFill>
                  <a:schemeClr val="bg1"/>
                </a:solidFill>
              </a:defRPr>
            </a:lvl1pPr>
          </a:lstStyle>
          <a:p>
            <a:r>
              <a:rPr lang="en-US" dirty="0"/>
              <a:t>Click to edit Master subtitle style</a:t>
            </a:r>
          </a:p>
        </p:txBody>
      </p:sp>
      <p:sp>
        <p:nvSpPr>
          <p:cNvPr id="3" name="Text Placeholder 2"/>
          <p:cNvSpPr>
            <a:spLocks noGrp="1"/>
          </p:cNvSpPr>
          <p:nvPr>
            <p:ph type="body" sz="quarter" idx="10"/>
          </p:nvPr>
        </p:nvSpPr>
        <p:spPr>
          <a:xfrm>
            <a:off x="381008" y="4145537"/>
            <a:ext cx="4646065" cy="92333"/>
          </a:xfrm>
          <a:noFill/>
          <a:ln>
            <a:noFill/>
          </a:ln>
        </p:spPr>
        <p:txBody>
          <a:bodyPr wrap="square" lIns="91440" tIns="0" rIns="0" bIns="0" anchor="b" anchorCtr="0">
            <a:spAutoFit/>
          </a:bodyPr>
          <a:lstStyle>
            <a:lvl1pPr marL="0" indent="0">
              <a:buNone/>
              <a:defRPr lang="en-US" sz="600" b="1" kern="1200" smtClean="0">
                <a:solidFill>
                  <a:schemeClr val="bg1"/>
                </a:solidFill>
                <a:latin typeface="Verdana" pitchFamily="-105" charset="0"/>
                <a:ea typeface="ＭＳ Ｐゴシック" pitchFamily="34" charset="-128"/>
                <a:cs typeface="ＭＳ Ｐゴシック" pitchFamily="-105" charset="-128"/>
              </a:defRPr>
            </a:lvl1pPr>
            <a:lvl2pPr>
              <a:defRPr lang="en-US" sz="1800" kern="1200" smtClean="0">
                <a:latin typeface="Verdana" pitchFamily="-105" charset="0"/>
                <a:ea typeface="ＭＳ Ｐゴシック" pitchFamily="-105" charset="-128"/>
                <a:cs typeface="ＭＳ Ｐゴシック" pitchFamily="-105" charset="-128"/>
              </a:defRPr>
            </a:lvl2pPr>
            <a:lvl3pPr>
              <a:defRPr lang="en-US" sz="1800" kern="1200" smtClean="0">
                <a:latin typeface="Verdana" pitchFamily="-105" charset="0"/>
                <a:ea typeface="ＭＳ Ｐゴシック" pitchFamily="-105" charset="-128"/>
                <a:cs typeface="ＭＳ Ｐゴシック" pitchFamily="-105" charset="-128"/>
              </a:defRPr>
            </a:lvl3pPr>
            <a:lvl4pPr>
              <a:defRPr lang="en-US" sz="1800" kern="1200" smtClean="0">
                <a:latin typeface="Verdana" pitchFamily="-105" charset="0"/>
                <a:ea typeface="ＭＳ Ｐゴシック" pitchFamily="-105" charset="-128"/>
                <a:cs typeface="ＭＳ Ｐゴシック" pitchFamily="-105" charset="-128"/>
              </a:defRPr>
            </a:lvl4pPr>
            <a:lvl5pPr>
              <a:defRPr lang="en-US" sz="1800" kern="1200">
                <a:latin typeface="Verdana" pitchFamily="-105" charset="0"/>
                <a:ea typeface="ＭＳ Ｐゴシック" pitchFamily="-105" charset="-128"/>
                <a:cs typeface="ＭＳ Ｐゴシック" pitchFamily="-105" charset="-128"/>
              </a:defRPr>
            </a:lvl5pPr>
          </a:lstStyle>
          <a:p>
            <a:pPr lvl="0" defTabSz="342900">
              <a:spcBef>
                <a:spcPct val="0"/>
              </a:spcBef>
            </a:pPr>
            <a:r>
              <a:rPr lang="en-US" dirty="0"/>
              <a:t>Click to edit Master </a:t>
            </a:r>
            <a:r>
              <a:rPr lang="en-US"/>
              <a:t>text styles</a:t>
            </a:r>
            <a:endParaRPr lang="en-US" dirty="0"/>
          </a:p>
        </p:txBody>
      </p:sp>
    </p:spTree>
    <p:extLst>
      <p:ext uri="{BB962C8B-B14F-4D97-AF65-F5344CB8AC3E}">
        <p14:creationId xmlns:p14="http://schemas.microsoft.com/office/powerpoint/2010/main" val="1443493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Plain 4:3 Section Divider Rev">
    <p:spTree>
      <p:nvGrpSpPr>
        <p:cNvPr id="1" name=""/>
        <p:cNvGrpSpPr/>
        <p:nvPr/>
      </p:nvGrpSpPr>
      <p:grpSpPr>
        <a:xfrm>
          <a:off x="0" y="0"/>
          <a:ext cx="0" cy="0"/>
          <a:chOff x="0" y="0"/>
          <a:chExt cx="0" cy="0"/>
        </a:xfrm>
      </p:grpSpPr>
      <p:sp>
        <p:nvSpPr>
          <p:cNvPr id="4" name="Rectangle 3"/>
          <p:cNvSpPr/>
          <p:nvPr userDrawn="1"/>
        </p:nvSpPr>
        <p:spPr bwMode="auto">
          <a:xfrm>
            <a:off x="0" y="4637490"/>
            <a:ext cx="9144000" cy="506015"/>
          </a:xfrm>
          <a:prstGeom prst="rect">
            <a:avLst/>
          </a:prstGeom>
          <a:gradFill>
            <a:gsLst>
              <a:gs pos="0">
                <a:schemeClr val="accent1">
                  <a:shade val="51000"/>
                  <a:satMod val="130000"/>
                </a:schemeClr>
              </a:gs>
              <a:gs pos="80000">
                <a:schemeClr val="accent2"/>
              </a:gs>
              <a:gs pos="100000">
                <a:schemeClr val="accent3"/>
              </a:gs>
            </a:gsLst>
            <a:lin ang="108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323430" tIns="45641" rIns="143746" bIns="45641" anchor="ctr"/>
          <a:lstStyle/>
          <a:p>
            <a:pPr algn="r" defTabSz="912797" eaLnBrk="0" fontAlgn="base" hangingPunct="0">
              <a:spcBef>
                <a:spcPct val="0"/>
              </a:spcBef>
              <a:spcAft>
                <a:spcPct val="0"/>
              </a:spcAft>
              <a:defRPr/>
            </a:pPr>
            <a:endParaRPr lang="en-US" sz="2400" b="1" i="1" dirty="0">
              <a:solidFill>
                <a:srgbClr val="FFFFFF"/>
              </a:solidFill>
              <a:effectLst>
                <a:outerShdw blurRad="38100" dist="38100" dir="2700000" algn="tl">
                  <a:srgbClr val="000000">
                    <a:alpha val="43137"/>
                  </a:srgbClr>
                </a:outerShdw>
              </a:effectLst>
              <a:latin typeface="Verdana"/>
              <a:ea typeface="ＭＳ Ｐゴシック" pitchFamily="34" charset="-128"/>
            </a:endParaRPr>
          </a:p>
        </p:txBody>
      </p:sp>
      <p:sp>
        <p:nvSpPr>
          <p:cNvPr id="5" name="Rectangle 4"/>
          <p:cNvSpPr/>
          <p:nvPr userDrawn="1"/>
        </p:nvSpPr>
        <p:spPr bwMode="auto">
          <a:xfrm>
            <a:off x="0" y="800103"/>
            <a:ext cx="9144000" cy="75010"/>
          </a:xfrm>
          <a:prstGeom prst="rect">
            <a:avLst/>
          </a:prstGeom>
          <a:gradFill>
            <a:gsLst>
              <a:gs pos="0">
                <a:schemeClr val="accent5"/>
              </a:gs>
              <a:gs pos="80000">
                <a:schemeClr val="accent6"/>
              </a:gs>
              <a:gs pos="100000">
                <a:schemeClr val="accent6">
                  <a:lumMod val="40000"/>
                  <a:lumOff val="60000"/>
                </a:schemeClr>
              </a:gs>
            </a:gsLst>
            <a:lin ang="108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323430" tIns="45641" rIns="143746" bIns="45641" anchor="ctr"/>
          <a:lstStyle/>
          <a:p>
            <a:pPr algn="r" defTabSz="912797" eaLnBrk="0" fontAlgn="base" hangingPunct="0">
              <a:spcBef>
                <a:spcPct val="0"/>
              </a:spcBef>
              <a:spcAft>
                <a:spcPct val="0"/>
              </a:spcAft>
              <a:defRPr/>
            </a:pPr>
            <a:endParaRPr lang="en-US" sz="2400" b="1" i="1" dirty="0">
              <a:solidFill>
                <a:srgbClr val="FFFFFF"/>
              </a:solidFill>
              <a:effectLst>
                <a:outerShdw blurRad="38100" dist="38100" dir="2700000" algn="tl">
                  <a:srgbClr val="000000">
                    <a:alpha val="43137"/>
                  </a:srgbClr>
                </a:outerShdw>
              </a:effectLst>
              <a:latin typeface="Verdana"/>
              <a:ea typeface="ＭＳ Ｐゴシック" pitchFamily="34" charset="-128"/>
            </a:endParaRPr>
          </a:p>
        </p:txBody>
      </p:sp>
      <p:sp>
        <p:nvSpPr>
          <p:cNvPr id="2" name="Title 1"/>
          <p:cNvSpPr>
            <a:spLocks noGrp="1"/>
          </p:cNvSpPr>
          <p:nvPr>
            <p:ph type="title"/>
          </p:nvPr>
        </p:nvSpPr>
        <p:spPr>
          <a:xfrm>
            <a:off x="411480" y="2057401"/>
            <a:ext cx="8351520" cy="523220"/>
          </a:xfrm>
        </p:spPr>
        <p:txBody>
          <a:bodyPr anchor="t"/>
          <a:lstStyle>
            <a:lvl1pPr algn="l">
              <a:defRPr sz="2800" b="0" cap="none">
                <a:solidFill>
                  <a:srgbClr val="09357A"/>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27038" y="2571750"/>
            <a:ext cx="8335962" cy="425054"/>
          </a:xfrm>
        </p:spPr>
        <p:txBody>
          <a:bodyPr/>
          <a:lstStyle>
            <a:lvl1pPr marL="0" indent="0">
              <a:buNone/>
              <a:defRPr lang="en-US" sz="1600" i="1" dirty="0" smtClean="0">
                <a:solidFill>
                  <a:schemeClr val="tx1"/>
                </a:solidFill>
                <a:latin typeface="+mn-lt"/>
                <a:ea typeface="ＭＳ Ｐゴシック" pitchFamily="42" charset="-128"/>
                <a:cs typeface="ＭＳ Ｐゴシック" pitchFamily="42" charset="-128"/>
              </a:defRPr>
            </a:lvl1pPr>
          </a:lstStyle>
          <a:p>
            <a:pPr lvl="0"/>
            <a:r>
              <a:rPr lang="en-US" dirty="0"/>
              <a:t>Click to edit Master text styles</a:t>
            </a:r>
          </a:p>
        </p:txBody>
      </p:sp>
    </p:spTree>
    <p:extLst>
      <p:ext uri="{BB962C8B-B14F-4D97-AF65-F5344CB8AC3E}">
        <p14:creationId xmlns:p14="http://schemas.microsoft.com/office/powerpoint/2010/main" val="1114362531"/>
      </p:ext>
    </p:extLst>
  </p:cSld>
  <p:clrMapOvr>
    <a:masterClrMapping/>
  </p:clrMapOvr>
  <p:transition xmlns:p14="http://schemas.microsoft.com/office/powerpoint/2010/mai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4:3 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2" name="Rectangle 2"/>
          <p:cNvSpPr>
            <a:spLocks noGrp="1" noChangeArrowheads="1"/>
          </p:cNvSpPr>
          <p:nvPr>
            <p:ph type="ctrTitle"/>
          </p:nvPr>
        </p:nvSpPr>
        <p:spPr bwMode="gray">
          <a:xfrm>
            <a:off x="4114810" y="1624702"/>
            <a:ext cx="4648201" cy="784830"/>
          </a:xfrm>
        </p:spPr>
        <p:txBody>
          <a:bodyPr/>
          <a:lstStyle>
            <a:lvl1pPr>
              <a:defRPr sz="225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4114810" y="2465784"/>
            <a:ext cx="4648201" cy="277416"/>
          </a:xfrm>
        </p:spPr>
        <p:txBody>
          <a:bodyPr/>
          <a:lstStyle>
            <a:lvl1pPr marL="0" indent="0">
              <a:buFontTx/>
              <a:buNone/>
              <a:defRPr sz="1350" b="0">
                <a:solidFill>
                  <a:schemeClr val="bg1"/>
                </a:solidFill>
              </a:defRPr>
            </a:lvl1pPr>
          </a:lstStyle>
          <a:p>
            <a:r>
              <a:rPr lang="en-US" dirty="0"/>
              <a:t>Click to edit Master subtitle style</a:t>
            </a:r>
          </a:p>
        </p:txBody>
      </p:sp>
      <p:sp>
        <p:nvSpPr>
          <p:cNvPr id="12" name="Text Placeholder 11"/>
          <p:cNvSpPr>
            <a:spLocks noGrp="1"/>
          </p:cNvSpPr>
          <p:nvPr>
            <p:ph type="body" sz="quarter" idx="10"/>
          </p:nvPr>
        </p:nvSpPr>
        <p:spPr>
          <a:xfrm>
            <a:off x="4114810" y="228600"/>
            <a:ext cx="4648201" cy="266700"/>
          </a:xfrm>
        </p:spPr>
        <p:txBody>
          <a:bodyPr/>
          <a:lstStyle>
            <a:lvl1pPr marL="0" indent="0">
              <a:buNone/>
              <a:defRPr sz="1125" i="0">
                <a:solidFill>
                  <a:schemeClr val="bg1"/>
                </a:solidFill>
              </a:defRPr>
            </a:lvl1pPr>
          </a:lstStyle>
          <a:p>
            <a:pPr lvl="0"/>
            <a:r>
              <a:rPr lang="en-US" dirty="0"/>
              <a:t>Click to edit Master text styles</a:t>
            </a:r>
          </a:p>
        </p:txBody>
      </p:sp>
      <p:sp>
        <p:nvSpPr>
          <p:cNvPr id="6" name="Text Placeholder 2"/>
          <p:cNvSpPr>
            <a:spLocks noGrp="1"/>
          </p:cNvSpPr>
          <p:nvPr>
            <p:ph type="body" sz="quarter" idx="11"/>
          </p:nvPr>
        </p:nvSpPr>
        <p:spPr>
          <a:xfrm>
            <a:off x="4114810" y="4145523"/>
            <a:ext cx="4646065" cy="92333"/>
          </a:xfrm>
          <a:noFill/>
          <a:ln>
            <a:noFill/>
          </a:ln>
        </p:spPr>
        <p:txBody>
          <a:bodyPr wrap="square" lIns="91440" tIns="0" rIns="0" bIns="0" anchor="b" anchorCtr="0">
            <a:spAutoFit/>
          </a:bodyPr>
          <a:lstStyle>
            <a:lvl1pPr marL="0" indent="0">
              <a:buNone/>
              <a:defRPr lang="en-US" sz="600" b="1" kern="1200" smtClean="0">
                <a:solidFill>
                  <a:schemeClr val="bg1"/>
                </a:solidFill>
                <a:latin typeface="Verdana" pitchFamily="-105" charset="0"/>
                <a:ea typeface="ＭＳ Ｐゴシック" pitchFamily="34" charset="-128"/>
                <a:cs typeface="ＭＳ Ｐゴシック" pitchFamily="-105" charset="-128"/>
              </a:defRPr>
            </a:lvl1pPr>
            <a:lvl2pPr>
              <a:defRPr lang="en-US" sz="1800" kern="1200" smtClean="0">
                <a:latin typeface="Verdana" pitchFamily="-105" charset="0"/>
                <a:ea typeface="ＭＳ Ｐゴシック" pitchFamily="-105" charset="-128"/>
                <a:cs typeface="ＭＳ Ｐゴシック" pitchFamily="-105" charset="-128"/>
              </a:defRPr>
            </a:lvl2pPr>
            <a:lvl3pPr>
              <a:defRPr lang="en-US" sz="1800" kern="1200" smtClean="0">
                <a:latin typeface="Verdana" pitchFamily="-105" charset="0"/>
                <a:ea typeface="ＭＳ Ｐゴシック" pitchFamily="-105" charset="-128"/>
                <a:cs typeface="ＭＳ Ｐゴシック" pitchFamily="-105" charset="-128"/>
              </a:defRPr>
            </a:lvl3pPr>
            <a:lvl4pPr>
              <a:defRPr lang="en-US" sz="1800" kern="1200" smtClean="0">
                <a:latin typeface="Verdana" pitchFamily="-105" charset="0"/>
                <a:ea typeface="ＭＳ Ｐゴシック" pitchFamily="-105" charset="-128"/>
                <a:cs typeface="ＭＳ Ｐゴシック" pitchFamily="-105" charset="-128"/>
              </a:defRPr>
            </a:lvl4pPr>
            <a:lvl5pPr>
              <a:defRPr lang="en-US" sz="1800" kern="1200">
                <a:latin typeface="Verdana" pitchFamily="-105" charset="0"/>
                <a:ea typeface="ＭＳ Ｐゴシック" pitchFamily="-105" charset="-128"/>
                <a:cs typeface="ＭＳ Ｐゴシック" pitchFamily="-105" charset="-128"/>
              </a:defRPr>
            </a:lvl5pPr>
          </a:lstStyle>
          <a:p>
            <a:pPr lvl="0" defTabSz="342900">
              <a:spcBef>
                <a:spcPct val="0"/>
              </a:spcBef>
            </a:pPr>
            <a:r>
              <a:rPr lang="en-US" dirty="0"/>
              <a:t>Click to edit Master </a:t>
            </a:r>
            <a:r>
              <a:rPr lang="en-US"/>
              <a:t>text styles</a:t>
            </a:r>
            <a:endParaRPr lang="en-US" dirty="0"/>
          </a:p>
        </p:txBody>
      </p:sp>
    </p:spTree>
    <p:extLst>
      <p:ext uri="{BB962C8B-B14F-4D97-AF65-F5344CB8AC3E}">
        <p14:creationId xmlns:p14="http://schemas.microsoft.com/office/powerpoint/2010/main" val="19548529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4:3 Divider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2" name="Rectangle 2"/>
          <p:cNvSpPr>
            <a:spLocks noGrp="1" noChangeArrowheads="1"/>
          </p:cNvSpPr>
          <p:nvPr>
            <p:ph type="ctrTitle"/>
          </p:nvPr>
        </p:nvSpPr>
        <p:spPr bwMode="gray">
          <a:xfrm>
            <a:off x="378874" y="1624702"/>
            <a:ext cx="4648201" cy="784830"/>
          </a:xfrm>
        </p:spPr>
        <p:txBody>
          <a:bodyPr/>
          <a:lstStyle>
            <a:lvl1pPr>
              <a:defRPr sz="2250" b="1">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bwMode="gray">
          <a:xfrm>
            <a:off x="378874" y="2465784"/>
            <a:ext cx="4648201" cy="277416"/>
          </a:xfrm>
        </p:spPr>
        <p:txBody>
          <a:bodyPr/>
          <a:lstStyle>
            <a:lvl1pPr marL="0" indent="0">
              <a:buFontTx/>
              <a:buNone/>
              <a:defRPr sz="1350" b="0">
                <a:solidFill>
                  <a:schemeClr val="bg1"/>
                </a:solidFill>
              </a:defRPr>
            </a:lvl1pPr>
          </a:lstStyle>
          <a:p>
            <a:r>
              <a:rPr lang="en-US" dirty="0"/>
              <a:t>Click to edit Master subtitle style</a:t>
            </a:r>
          </a:p>
        </p:txBody>
      </p:sp>
      <p:sp>
        <p:nvSpPr>
          <p:cNvPr id="3" name="Text Placeholder 2"/>
          <p:cNvSpPr>
            <a:spLocks noGrp="1"/>
          </p:cNvSpPr>
          <p:nvPr>
            <p:ph type="body" sz="quarter" idx="10"/>
          </p:nvPr>
        </p:nvSpPr>
        <p:spPr>
          <a:xfrm>
            <a:off x="381008" y="4145523"/>
            <a:ext cx="4646065" cy="92333"/>
          </a:xfrm>
          <a:noFill/>
          <a:ln>
            <a:noFill/>
          </a:ln>
        </p:spPr>
        <p:txBody>
          <a:bodyPr wrap="square" lIns="91440" tIns="0" rIns="0" bIns="0" anchor="b" anchorCtr="0">
            <a:spAutoFit/>
          </a:bodyPr>
          <a:lstStyle>
            <a:lvl1pPr marL="0" indent="0">
              <a:buNone/>
              <a:defRPr lang="en-US" sz="600" b="1" kern="1200" smtClean="0">
                <a:solidFill>
                  <a:schemeClr val="bg1"/>
                </a:solidFill>
                <a:latin typeface="Verdana" pitchFamily="-105" charset="0"/>
                <a:ea typeface="ＭＳ Ｐゴシック" pitchFamily="34" charset="-128"/>
                <a:cs typeface="ＭＳ Ｐゴシック" pitchFamily="-105" charset="-128"/>
              </a:defRPr>
            </a:lvl1pPr>
            <a:lvl2pPr>
              <a:defRPr lang="en-US" sz="1800" kern="1200" smtClean="0">
                <a:latin typeface="Verdana" pitchFamily="-105" charset="0"/>
                <a:ea typeface="ＭＳ Ｐゴシック" pitchFamily="-105" charset="-128"/>
                <a:cs typeface="ＭＳ Ｐゴシック" pitchFamily="-105" charset="-128"/>
              </a:defRPr>
            </a:lvl2pPr>
            <a:lvl3pPr>
              <a:defRPr lang="en-US" sz="1800" kern="1200" smtClean="0">
                <a:latin typeface="Verdana" pitchFamily="-105" charset="0"/>
                <a:ea typeface="ＭＳ Ｐゴシック" pitchFamily="-105" charset="-128"/>
                <a:cs typeface="ＭＳ Ｐゴシック" pitchFamily="-105" charset="-128"/>
              </a:defRPr>
            </a:lvl3pPr>
            <a:lvl4pPr>
              <a:defRPr lang="en-US" sz="1800" kern="1200" smtClean="0">
                <a:latin typeface="Verdana" pitchFamily="-105" charset="0"/>
                <a:ea typeface="ＭＳ Ｐゴシック" pitchFamily="-105" charset="-128"/>
                <a:cs typeface="ＭＳ Ｐゴシック" pitchFamily="-105" charset="-128"/>
              </a:defRPr>
            </a:lvl4pPr>
            <a:lvl5pPr>
              <a:defRPr lang="en-US" sz="1800" kern="1200">
                <a:latin typeface="Verdana" pitchFamily="-105" charset="0"/>
                <a:ea typeface="ＭＳ Ｐゴシック" pitchFamily="-105" charset="-128"/>
                <a:cs typeface="ＭＳ Ｐゴシック" pitchFamily="-105" charset="-128"/>
              </a:defRPr>
            </a:lvl5pPr>
          </a:lstStyle>
          <a:p>
            <a:pPr lvl="0" defTabSz="342900">
              <a:spcBef>
                <a:spcPct val="0"/>
              </a:spcBef>
            </a:pPr>
            <a:r>
              <a:rPr lang="en-US" dirty="0"/>
              <a:t>Click to edit Master </a:t>
            </a:r>
            <a:r>
              <a:rPr lang="en-US"/>
              <a:t>text styles</a:t>
            </a:r>
            <a:endParaRPr lang="en-US" dirty="0"/>
          </a:p>
        </p:txBody>
      </p:sp>
    </p:spTree>
    <p:extLst>
      <p:ext uri="{BB962C8B-B14F-4D97-AF65-F5344CB8AC3E}">
        <p14:creationId xmlns:p14="http://schemas.microsoft.com/office/powerpoint/2010/main" val="140347514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4:3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solidFill>
                  <a:srgbClr val="000000"/>
                </a:solidFill>
              </a:defRPr>
            </a:lvl1pPr>
            <a:lvl2pPr>
              <a:spcBef>
                <a:spcPts val="450"/>
              </a:spcBef>
              <a:defRPr>
                <a:solidFill>
                  <a:srgbClr val="000000"/>
                </a:solidFill>
              </a:defRPr>
            </a:lvl2pPr>
            <a:lvl3pPr>
              <a:spcBef>
                <a:spcPts val="225"/>
              </a:spcBef>
              <a:defRPr>
                <a:solidFill>
                  <a:srgbClr val="000000"/>
                </a:solidFill>
              </a:defRPr>
            </a:lvl3pPr>
            <a:lvl4pPr>
              <a:spcBef>
                <a:spcPts val="150"/>
              </a:spcBef>
              <a:defRPr>
                <a:solidFill>
                  <a:srgbClr val="000000"/>
                </a:solidFill>
              </a:defRPr>
            </a:lvl4pPr>
            <a:lvl5pPr>
              <a:spcBef>
                <a:spcPts val="75"/>
              </a:spcBef>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a:xfrm>
            <a:off x="8716973" y="49174"/>
            <a:ext cx="350837" cy="173124"/>
          </a:xfrm>
          <a:ln>
            <a:miter lim="800000"/>
            <a:headEnd/>
            <a:tailEnd/>
          </a:ln>
        </p:spPr>
        <p:txBody>
          <a:bodyPr anchor="ctr">
            <a:spAutoFit/>
          </a:bodyPr>
          <a:lstStyle>
            <a:lvl1pPr>
              <a:defRPr/>
            </a:lvl1pPr>
          </a:lstStyle>
          <a:p>
            <a:fld id="{B1E7FC84-9B1F-A046-AD61-576EBEDE336D}" type="slidenum">
              <a:rPr lang="en-US">
                <a:solidFill>
                  <a:srgbClr val="002F6C"/>
                </a:solidFill>
                <a:latin typeface="Verdana"/>
              </a:rPr>
              <a:pPr/>
              <a:t>‹#›</a:t>
            </a:fld>
            <a:endParaRPr lang="en-US" dirty="0">
              <a:solidFill>
                <a:srgbClr val="002F6C"/>
              </a:solidFill>
              <a:latin typeface="Verdana"/>
            </a:endParaRPr>
          </a:p>
        </p:txBody>
      </p:sp>
      <p:sp>
        <p:nvSpPr>
          <p:cNvPr id="5" name="Date Placeholder 4"/>
          <p:cNvSpPr>
            <a:spLocks noGrp="1" noChangeArrowheads="1"/>
          </p:cNvSpPr>
          <p:nvPr>
            <p:ph type="dt" sz="half" idx="11"/>
          </p:nvPr>
        </p:nvSpPr>
        <p:spPr>
          <a:xfrm>
            <a:off x="7643813" y="4875618"/>
            <a:ext cx="914400" cy="150019"/>
          </a:xfrm>
          <a:prstGeom prst="rect">
            <a:avLst/>
          </a:prstGeom>
        </p:spPr>
        <p:txBody>
          <a:bodyPr/>
          <a:lstStyle>
            <a:lvl1pPr algn="r">
              <a:defRPr sz="525">
                <a:solidFill>
                  <a:schemeClr val="bg1"/>
                </a:solidFill>
              </a:defRPr>
            </a:lvl1pPr>
          </a:lstStyle>
          <a:p>
            <a:pPr defTabSz="457200">
              <a:defRPr/>
            </a:pPr>
            <a:endParaRPr lang="en-US" dirty="0">
              <a:solidFill>
                <a:srgbClr val="FFFFFF"/>
              </a:solidFill>
              <a:latin typeface="Verdana"/>
            </a:endParaRPr>
          </a:p>
        </p:txBody>
      </p:sp>
    </p:spTree>
    <p:extLst>
      <p:ext uri="{BB962C8B-B14F-4D97-AF65-F5344CB8AC3E}">
        <p14:creationId xmlns:p14="http://schemas.microsoft.com/office/powerpoint/2010/main" val="856874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re et puces - Gauche copie 1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2" name="Shape 182"/>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183" name="Shape 183"/>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84" name="Shape 184"/>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649547694"/>
      </p:ext>
    </p:extLst>
  </p:cSld>
  <p:clrMapOvr>
    <a:masterClrMapping/>
  </p:clrMapOvr>
  <p:transition xmlns:p14="http://schemas.microsoft.com/office/powerpoint/2010/main" spd="med"/>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3 Title and Content w/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1171" y="1531144"/>
            <a:ext cx="8318499" cy="2617470"/>
          </a:xfrm>
        </p:spPr>
        <p:txBody>
          <a:bodyPr/>
          <a:lstStyle>
            <a:lvl1pPr>
              <a:spcBef>
                <a:spcPts val="900"/>
              </a:spcBef>
              <a:defRPr/>
            </a:lvl1pPr>
            <a:lvl2pPr>
              <a:spcBef>
                <a:spcPts val="450"/>
              </a:spcBef>
              <a:defRPr/>
            </a:lvl2pPr>
            <a:lvl3pPr>
              <a:spcBef>
                <a:spcPts val="225"/>
              </a:spcBef>
              <a:defRPr/>
            </a:lvl3pPr>
            <a:lvl4pPr>
              <a:spcBef>
                <a:spcPts val="150"/>
              </a:spcBef>
              <a:defRPr/>
            </a:lvl4pPr>
            <a:lvl5pPr>
              <a:spcBef>
                <a:spcPts val="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3"/>
          </p:nvPr>
        </p:nvSpPr>
        <p:spPr>
          <a:xfrm>
            <a:off x="411172" y="1135856"/>
            <a:ext cx="8321675" cy="342900"/>
          </a:xfrm>
          <a:prstGeom prst="rect">
            <a:avLst/>
          </a:prstGeom>
        </p:spPr>
        <p:txBody>
          <a:bodyPr anchor="t">
            <a:noAutofit/>
          </a:bodyPr>
          <a:lstStyle>
            <a:lvl1pPr marL="0" indent="0" algn="l">
              <a:lnSpc>
                <a:spcPct val="90000"/>
              </a:lnSpc>
              <a:buNone/>
              <a:defRPr sz="1425"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Rectangle 6"/>
          <p:cNvSpPr>
            <a:spLocks noGrp="1" noChangeArrowheads="1"/>
          </p:cNvSpPr>
          <p:nvPr>
            <p:ph type="sldNum" sz="quarter" idx="14"/>
          </p:nvPr>
        </p:nvSpPr>
        <p:spPr/>
        <p:txBody>
          <a:bodyPr/>
          <a:lstStyle>
            <a:lvl1pPr>
              <a:defRPr/>
            </a:lvl1pPr>
          </a:lstStyle>
          <a:p>
            <a:fld id="{287F5A20-50A3-934A-A894-0162432A2EC2}"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31439804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4:3 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1163" y="1131094"/>
            <a:ext cx="4083050" cy="2982516"/>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6614" y="1131094"/>
            <a:ext cx="4083050" cy="2982516"/>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p:txBody>
          <a:bodyPr/>
          <a:lstStyle>
            <a:lvl1pPr>
              <a:defRPr/>
            </a:lvl1pPr>
          </a:lstStyle>
          <a:p>
            <a:fld id="{51E3998B-D885-8942-9825-A886A71D1741}"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200289058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3 Title and Two Content w/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1163" y="1600192"/>
            <a:ext cx="4083050" cy="2628911"/>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1374" y="1600199"/>
            <a:ext cx="4083050" cy="2628900"/>
          </a:xfrm>
        </p:spPr>
        <p:txBody>
          <a:bodyPr/>
          <a:lstStyle>
            <a:lvl1pPr>
              <a:spcBef>
                <a:spcPts val="900"/>
              </a:spcBef>
              <a:defRPr sz="1350"/>
            </a:lvl1pPr>
            <a:lvl2pPr>
              <a:spcBef>
                <a:spcPts val="450"/>
              </a:spcBef>
              <a:defRPr sz="1200"/>
            </a:lvl2pPr>
            <a:lvl3pPr>
              <a:spcBef>
                <a:spcPts val="225"/>
              </a:spcBef>
              <a:defRPr sz="1050"/>
            </a:lvl3pPr>
            <a:lvl4pPr>
              <a:spcBef>
                <a:spcPts val="150"/>
              </a:spcBef>
              <a:defRPr sz="900"/>
            </a:lvl4pPr>
            <a:lvl5pPr>
              <a:spcBef>
                <a:spcPts val="75"/>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idx="13"/>
          </p:nvPr>
        </p:nvSpPr>
        <p:spPr>
          <a:xfrm>
            <a:off x="411163" y="1135856"/>
            <a:ext cx="4087368" cy="342900"/>
          </a:xfrm>
          <a:prstGeom prst="rect">
            <a:avLst/>
          </a:prstGeom>
        </p:spPr>
        <p:txBody>
          <a:bodyPr anchor="t">
            <a:noAutofit/>
          </a:bodyPr>
          <a:lstStyle>
            <a:lvl1pPr marL="0" indent="0" algn="l">
              <a:lnSpc>
                <a:spcPct val="90000"/>
              </a:lnSpc>
              <a:buNone/>
              <a:defRPr sz="1425"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Text Placeholder 4"/>
          <p:cNvSpPr>
            <a:spLocks noGrp="1"/>
          </p:cNvSpPr>
          <p:nvPr>
            <p:ph type="body" sz="quarter" idx="3"/>
          </p:nvPr>
        </p:nvSpPr>
        <p:spPr>
          <a:xfrm>
            <a:off x="4627055" y="1135856"/>
            <a:ext cx="4087368" cy="342900"/>
          </a:xfrm>
          <a:prstGeom prst="rect">
            <a:avLst/>
          </a:prstGeom>
        </p:spPr>
        <p:txBody>
          <a:bodyPr anchor="t">
            <a:noAutofit/>
          </a:bodyPr>
          <a:lstStyle>
            <a:lvl1pPr marL="0" indent="0" algn="l">
              <a:lnSpc>
                <a:spcPct val="90000"/>
              </a:lnSpc>
              <a:buNone/>
              <a:defRPr sz="1425"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Rectangle 6"/>
          <p:cNvSpPr>
            <a:spLocks noGrp="1" noChangeArrowheads="1"/>
          </p:cNvSpPr>
          <p:nvPr>
            <p:ph type="sldNum" sz="quarter" idx="15"/>
          </p:nvPr>
        </p:nvSpPr>
        <p:spPr/>
        <p:txBody>
          <a:bodyPr/>
          <a:lstStyle>
            <a:lvl1pPr>
              <a:defRPr/>
            </a:lvl1pPr>
          </a:lstStyle>
          <a:p>
            <a:fld id="{8AC9C7F9-0A10-DB45-8F3B-FC232BC72B20}" type="slidenum">
              <a:rPr lang="en-US">
                <a:solidFill>
                  <a:srgbClr val="002F6C"/>
                </a:solidFill>
                <a:latin typeface="Verdana"/>
              </a:rPr>
              <a:pPr/>
              <a:t>‹#›</a:t>
            </a:fld>
            <a:endParaRPr lang="en-US" dirty="0">
              <a:solidFill>
                <a:srgbClr val="002F6C"/>
              </a:solidFill>
              <a:latin typeface="Verdana"/>
            </a:endParaRPr>
          </a:p>
        </p:txBody>
      </p:sp>
      <p:sp>
        <p:nvSpPr>
          <p:cNvPr id="11" name="Rectangle 4"/>
          <p:cNvSpPr>
            <a:spLocks noGrp="1" noChangeArrowheads="1"/>
          </p:cNvSpPr>
          <p:nvPr>
            <p:ph type="dt" sz="half" idx="16"/>
          </p:nvPr>
        </p:nvSpPr>
        <p:spPr>
          <a:xfrm>
            <a:off x="7643813" y="4875618"/>
            <a:ext cx="914400" cy="150019"/>
          </a:xfrm>
          <a:prstGeom prst="rect">
            <a:avLst/>
          </a:prstGeom>
        </p:spPr>
        <p:txBody>
          <a:bodyPr/>
          <a:lstStyle>
            <a:lvl1pPr algn="r">
              <a:defRPr sz="525">
                <a:solidFill>
                  <a:schemeClr val="bg1"/>
                </a:solidFill>
              </a:defRPr>
            </a:lvl1pPr>
          </a:lstStyle>
          <a:p>
            <a:pPr defTabSz="457200">
              <a:defRPr/>
            </a:pPr>
            <a:endParaRPr lang="en-US" dirty="0">
              <a:solidFill>
                <a:srgbClr val="FFFFFF"/>
              </a:solidFill>
              <a:latin typeface="Verdana"/>
            </a:endParaRPr>
          </a:p>
        </p:txBody>
      </p:sp>
    </p:spTree>
    <p:extLst>
      <p:ext uri="{BB962C8B-B14F-4D97-AF65-F5344CB8AC3E}">
        <p14:creationId xmlns:p14="http://schemas.microsoft.com/office/powerpoint/2010/main" val="9313336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4:3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lvl1pPr>
          </a:lstStyle>
          <a:p>
            <a:fld id="{DEDD8590-1281-0645-925F-C2266F3AF78F}"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21077474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4:3 Blank">
    <p:spTree>
      <p:nvGrpSpPr>
        <p:cNvPr id="1" name=""/>
        <p:cNvGrpSpPr/>
        <p:nvPr/>
      </p:nvGrpSpPr>
      <p:grpSpPr>
        <a:xfrm>
          <a:off x="0" y="0"/>
          <a:ext cx="0" cy="0"/>
          <a:chOff x="0" y="0"/>
          <a:chExt cx="0" cy="0"/>
        </a:xfrm>
      </p:grpSpPr>
      <p:sp>
        <p:nvSpPr>
          <p:cNvPr id="5" name="Rectangle 4"/>
          <p:cNvSpPr/>
          <p:nvPr userDrawn="1"/>
        </p:nvSpPr>
        <p:spPr bwMode="auto">
          <a:xfrm>
            <a:off x="0" y="0"/>
            <a:ext cx="91440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solidFill>
                <a:srgbClr val="00427A"/>
              </a:solidFill>
              <a:latin typeface="Verdana" charset="0"/>
            </a:endParaRPr>
          </a:p>
        </p:txBody>
      </p:sp>
      <p:sp>
        <p:nvSpPr>
          <p:cNvPr id="3" name="Rectangle 6"/>
          <p:cNvSpPr>
            <a:spLocks noGrp="1" noChangeArrowheads="1"/>
          </p:cNvSpPr>
          <p:nvPr>
            <p:ph type="sldNum" sz="quarter" idx="11"/>
          </p:nvPr>
        </p:nvSpPr>
        <p:spPr/>
        <p:txBody>
          <a:bodyPr/>
          <a:lstStyle>
            <a:lvl1pPr>
              <a:defRPr/>
            </a:lvl1pPr>
          </a:lstStyle>
          <a:p>
            <a:fld id="{895F43D4-1217-2B49-82F3-469BD80267EF}" type="slidenum">
              <a:rPr lang="en-US">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297622966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4:3 Thank You / Summary ">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11165" y="2364007"/>
            <a:ext cx="8318500" cy="392415"/>
          </a:xfrm>
        </p:spPr>
        <p:txBody>
          <a:bodyPr/>
          <a:lstStyle>
            <a:lvl1pPr>
              <a:defRPr>
                <a:solidFill>
                  <a:srgbClr val="09357A"/>
                </a:solidFill>
              </a:defRPr>
            </a:lvl1pPr>
          </a:lstStyle>
          <a:p>
            <a:r>
              <a:rPr lang="en-US" dirty="0"/>
              <a:t>Thank you!</a:t>
            </a:r>
          </a:p>
        </p:txBody>
      </p:sp>
      <p:sp>
        <p:nvSpPr>
          <p:cNvPr id="8" name="Rectangle 3"/>
          <p:cNvSpPr>
            <a:spLocks noGrp="1" noChangeArrowheads="1"/>
          </p:cNvSpPr>
          <p:nvPr>
            <p:ph type="subTitle" idx="1" hasCustomPrompt="1"/>
          </p:nvPr>
        </p:nvSpPr>
        <p:spPr bwMode="gray">
          <a:xfrm>
            <a:off x="411163" y="3474287"/>
            <a:ext cx="7315200" cy="277416"/>
          </a:xfrm>
        </p:spPr>
        <p:txBody>
          <a:bodyPr/>
          <a:lstStyle>
            <a:lvl1pPr marL="0" indent="0">
              <a:buFontTx/>
              <a:buNone/>
              <a:defRPr sz="1200" b="1">
                <a:solidFill>
                  <a:srgbClr val="09357A"/>
                </a:solidFill>
              </a:defRPr>
            </a:lvl1pPr>
          </a:lstStyle>
          <a:p>
            <a:r>
              <a:rPr lang="en-US" dirty="0"/>
              <a:t>Legal Entity information can go here</a:t>
            </a:r>
          </a:p>
        </p:txBody>
      </p:sp>
      <p:sp>
        <p:nvSpPr>
          <p:cNvPr id="9" name="Text Placeholder 11"/>
          <p:cNvSpPr>
            <a:spLocks noGrp="1"/>
          </p:cNvSpPr>
          <p:nvPr>
            <p:ph type="body" sz="quarter" idx="10"/>
          </p:nvPr>
        </p:nvSpPr>
        <p:spPr bwMode="gray">
          <a:xfrm>
            <a:off x="411480" y="3707847"/>
            <a:ext cx="7315200" cy="266700"/>
          </a:xfrm>
        </p:spPr>
        <p:txBody>
          <a:bodyPr/>
          <a:lstStyle>
            <a:lvl1pPr marL="0" indent="0">
              <a:buNone/>
              <a:defRPr sz="975" i="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6823415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322274" y="864394"/>
            <a:ext cx="8499475"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defTabSz="457200"/>
            <a:endParaRPr lang="en-AU" sz="1350" dirty="0">
              <a:solidFill>
                <a:srgbClr val="00427A"/>
              </a:solidFill>
              <a:latin typeface="Verdana"/>
            </a:endParaRPr>
          </a:p>
        </p:txBody>
      </p:sp>
      <p:sp>
        <p:nvSpPr>
          <p:cNvPr id="5" name="Line 9"/>
          <p:cNvSpPr>
            <a:spLocks noChangeShapeType="1"/>
          </p:cNvSpPr>
          <p:nvPr/>
        </p:nvSpPr>
        <p:spPr bwMode="auto">
          <a:xfrm>
            <a:off x="322274" y="4848225"/>
            <a:ext cx="84994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AU" sz="1350" dirty="0">
              <a:solidFill>
                <a:srgbClr val="00427A"/>
              </a:solidFill>
              <a:latin typeface="Verdana"/>
            </a:endParaRPr>
          </a:p>
        </p:txBody>
      </p:sp>
      <p:sp>
        <p:nvSpPr>
          <p:cNvPr id="121858" name="Rectangle 2"/>
          <p:cNvSpPr>
            <a:spLocks noGrp="1" noChangeArrowheads="1"/>
          </p:cNvSpPr>
          <p:nvPr>
            <p:ph type="ctrTitle"/>
          </p:nvPr>
        </p:nvSpPr>
        <p:spPr>
          <a:xfrm>
            <a:off x="1460500" y="2556134"/>
            <a:ext cx="7361238" cy="334707"/>
          </a:xfrm>
        </p:spPr>
        <p:txBody>
          <a:bodyPr>
            <a:spAutoFit/>
          </a:bodyPr>
          <a:lstStyle>
            <a:lvl1pPr>
              <a:lnSpc>
                <a:spcPct val="100000"/>
              </a:lnSpc>
              <a:defRPr sz="1575" smtClean="0"/>
            </a:lvl1pPr>
          </a:lstStyle>
          <a:p>
            <a:r>
              <a:rPr lang="en-US"/>
              <a:t>Click to edit Master title style</a:t>
            </a:r>
          </a:p>
        </p:txBody>
      </p:sp>
      <p:sp>
        <p:nvSpPr>
          <p:cNvPr id="121859" name="Rectangle 3"/>
          <p:cNvSpPr>
            <a:spLocks noGrp="1" noChangeArrowheads="1"/>
          </p:cNvSpPr>
          <p:nvPr>
            <p:ph type="subTitle" idx="1"/>
          </p:nvPr>
        </p:nvSpPr>
        <p:spPr>
          <a:xfrm>
            <a:off x="1460500" y="3127778"/>
            <a:ext cx="7361238" cy="265457"/>
          </a:xfrm>
        </p:spPr>
        <p:txBody>
          <a:bodyPr tIns="45720" bIns="45720">
            <a:spAutoFit/>
          </a:bodyPr>
          <a:lstStyle>
            <a:lvl1pPr marL="0" indent="0">
              <a:buFont typeface="Wingdings" pitchFamily="2" charset="2"/>
              <a:buNone/>
              <a:defRPr sz="1125" smtClean="0"/>
            </a:lvl1pPr>
          </a:lstStyle>
          <a:p>
            <a:r>
              <a:rPr lang="en-US"/>
              <a:t>Click to edit Master subtitle style</a:t>
            </a:r>
          </a:p>
        </p:txBody>
      </p:sp>
      <p:sp>
        <p:nvSpPr>
          <p:cNvPr id="6" name="Rectangle 10"/>
          <p:cNvSpPr>
            <a:spLocks noGrp="1" noChangeArrowheads="1"/>
          </p:cNvSpPr>
          <p:nvPr>
            <p:ph type="sldNum" sz="quarter" idx="10"/>
          </p:nvPr>
        </p:nvSpPr>
        <p:spPr/>
        <p:txBody>
          <a:bodyPr/>
          <a:lstStyle>
            <a:lvl1pPr algn="l" fontAlgn="auto">
              <a:spcBef>
                <a:spcPts val="0"/>
              </a:spcBef>
              <a:spcAft>
                <a:spcPts val="0"/>
              </a:spcAft>
              <a:defRPr b="0">
                <a:latin typeface="+mn-lt"/>
                <a:ea typeface="+mn-ea"/>
              </a:defRPr>
            </a:lvl1pPr>
          </a:lstStyle>
          <a:p>
            <a:pPr>
              <a:defRPr/>
            </a:pPr>
            <a:fld id="{2D2037E6-EF51-4862-878C-3D8DB1A0CBAE}" type="slidenum">
              <a:rPr lang="en-US">
                <a:solidFill>
                  <a:srgbClr val="002F6C"/>
                </a:solidFill>
                <a:latin typeface="Verdana"/>
              </a:rPr>
              <a:pPr>
                <a:defRPr/>
              </a:pPr>
              <a:t>‹#›</a:t>
            </a:fld>
            <a:endParaRPr lang="en-US" dirty="0">
              <a:solidFill>
                <a:srgbClr val="002F6C"/>
              </a:solidFill>
              <a:latin typeface="Verdana"/>
            </a:endParaRPr>
          </a:p>
        </p:txBody>
      </p:sp>
    </p:spTree>
    <p:extLst>
      <p:ext uri="{BB962C8B-B14F-4D97-AF65-F5344CB8AC3E}">
        <p14:creationId xmlns:p14="http://schemas.microsoft.com/office/powerpoint/2010/main" val="280689737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a:lstStyle/>
          <a:p>
            <a:pPr defTabSz="457200"/>
            <a:fld id="{A6C1DAE3-2540-40E3-A4DA-39C17C54EEDD}" type="datetimeFigureOut">
              <a:rPr lang="en-US">
                <a:solidFill>
                  <a:srgbClr val="00427A"/>
                </a:solidFill>
                <a:latin typeface="Verdana"/>
              </a:rPr>
              <a:pPr defTabSz="457200"/>
              <a:t>19-09-28</a:t>
            </a:fld>
            <a:endParaRPr lang="en-US" dirty="0">
              <a:solidFill>
                <a:srgbClr val="00427A"/>
              </a:solidFill>
              <a:latin typeface="Verdana"/>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a:lstStyle/>
          <a:p>
            <a:pPr defTabSz="457200"/>
            <a:endParaRPr lang="en-US" dirty="0">
              <a:solidFill>
                <a:srgbClr val="00427A"/>
              </a:solidFill>
              <a:latin typeface="Verdana"/>
            </a:endParaRPr>
          </a:p>
        </p:txBody>
      </p:sp>
      <p:sp>
        <p:nvSpPr>
          <p:cNvPr id="6" name="Slide Number Placeholder 5"/>
          <p:cNvSpPr>
            <a:spLocks noGrp="1"/>
          </p:cNvSpPr>
          <p:nvPr>
            <p:ph type="sldNum" sz="quarter" idx="12"/>
          </p:nvPr>
        </p:nvSpPr>
        <p:spPr/>
        <p:txBody>
          <a:bodyPr/>
          <a:lstStyle/>
          <a:p>
            <a:fld id="{56E3E088-8B9C-4355-912B-1222BCB0AE5B}" type="slidenum">
              <a:rPr lang="en-US" smtClean="0">
                <a:solidFill>
                  <a:srgbClr val="002F6C"/>
                </a:solidFill>
                <a:latin typeface="Verdana"/>
              </a:rPr>
              <a:pPr/>
              <a:t>‹#›</a:t>
            </a:fld>
            <a:endParaRPr lang="en-US" dirty="0">
              <a:solidFill>
                <a:srgbClr val="002F6C"/>
              </a:solidFill>
              <a:latin typeface="Verdana"/>
            </a:endParaRPr>
          </a:p>
        </p:txBody>
      </p:sp>
    </p:spTree>
    <p:extLst>
      <p:ext uri="{BB962C8B-B14F-4D97-AF65-F5344CB8AC3E}">
        <p14:creationId xmlns:p14="http://schemas.microsoft.com/office/powerpoint/2010/main" val="3022404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re et puces - Gauche copie 1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1" name="Shape 191"/>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192" name="Shape 192"/>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193" name="Shape 193"/>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99413715"/>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1BF0B4E-CE60-AB48-9D7E-4434414A7C38}"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1"/>
          </p:nvPr>
        </p:nvSpPr>
        <p:spPr>
          <a:xfrm>
            <a:off x="465143" y="1411443"/>
            <a:ext cx="4103687" cy="31952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Picture Placeholder 9"/>
          <p:cNvSpPr>
            <a:spLocks noGrp="1"/>
          </p:cNvSpPr>
          <p:nvPr>
            <p:ph type="pic" sz="quarter" idx="12"/>
          </p:nvPr>
        </p:nvSpPr>
        <p:spPr>
          <a:xfrm>
            <a:off x="4757738" y="1402433"/>
            <a:ext cx="4006850" cy="3204204"/>
          </a:xfrm>
        </p:spPr>
        <p:txBody>
          <a:bodyPr/>
          <a:lstStyle/>
          <a:p>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801720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Titre et puces - Gauche copie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hape 200"/>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201" name="Shape 201"/>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02" name="Shape 202"/>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829707332"/>
      </p:ext>
    </p:extLst>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Titre et puces - Gauche copi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9" name="Shape 209"/>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210" name="Shape 210"/>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11" name="Shape 211"/>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4145440224"/>
      </p:ext>
    </p:extLst>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Titre et puces - Gauche copi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8" name="Shape 218"/>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219" name="Shape 219"/>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20" name="Shape 220"/>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271109894"/>
      </p:ext>
    </p:extLst>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Titre et puces - Gauche copie 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7" name="Shape 227"/>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228" name="Shape 228"/>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29" name="Shape 229"/>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80623518"/>
      </p:ext>
    </p:extLst>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Titre et puces - Gauche copie 5">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6" name="Shape 236"/>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237" name="Shape 237"/>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38" name="Shape 238"/>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692233701"/>
      </p:ext>
    </p:extLst>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re et puces - Gauche copie 1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5" name="Shape 245"/>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246" name="Shape 246"/>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47" name="Shape 247"/>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74652510"/>
      </p:ext>
    </p:extLst>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re et puces - Gauche copie 1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4" name="Shape 254"/>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255" name="Shape 255"/>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56" name="Shape 256"/>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017472755"/>
      </p:ext>
    </p:extLst>
  </p:cSld>
  <p:clrMapOvr>
    <a:masterClrMapping/>
  </p:clrMapOvr>
  <p:transition xmlns:p14="http://schemas.microsoft.com/office/powerpoint/2010/mai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_Titre et puces - Gauche copie 6">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3" name="Shape 263"/>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264" name="Shape 264"/>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65" name="Shape 265"/>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385835536"/>
      </p:ext>
    </p:extLst>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_Titre et puces - Gauche copie 7">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2" name="Shape 272"/>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273" name="Shape 273"/>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74" name="Shape 274"/>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984244030"/>
      </p:ext>
    </p:extLst>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1_Titre et puces - Gauche copie 8">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1" name="Shape 281"/>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282" name="Shape 282"/>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83" name="Shape 283"/>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322951556"/>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lIns="91439" tIns="45720" rIns="91439" bIns="45720"/>
          <a:lstStyle>
            <a:lvl1pPr defTabSz="912806">
              <a:defRPr/>
            </a:lvl1pPr>
          </a:lstStyle>
          <a:p>
            <a:pPr>
              <a:defRPr/>
            </a:pPr>
            <a:fld id="{716D2045-4D0F-41AC-B285-E26E72570335}" type="datetime1">
              <a:rPr lang="en-US" smtClean="0">
                <a:solidFill>
                  <a:srgbClr val="505050"/>
                </a:solidFill>
                <a:latin typeface="Calibri"/>
                <a:ea typeface="Helvetica"/>
                <a:cs typeface="Helvetica"/>
                <a:sym typeface="Helvetica"/>
              </a:rPr>
              <a:pPr>
                <a:defRPr/>
              </a:pPr>
              <a:t>19-09-28</a:t>
            </a:fld>
            <a:endParaRPr lang="en-US">
              <a:solidFill>
                <a:srgbClr val="505050"/>
              </a:solidFill>
              <a:latin typeface="Calibri"/>
              <a:ea typeface="Helvetica"/>
              <a:cs typeface="Helvetica"/>
              <a:sym typeface="Helvetica"/>
            </a:endParaRPr>
          </a:p>
        </p:txBody>
      </p:sp>
      <p:sp>
        <p:nvSpPr>
          <p:cNvPr id="5" name="Footer Placeholder 4"/>
          <p:cNvSpPr>
            <a:spLocks noGrp="1"/>
          </p:cNvSpPr>
          <p:nvPr>
            <p:ph type="ftr" sz="quarter" idx="11"/>
          </p:nvPr>
        </p:nvSpPr>
        <p:spPr/>
        <p:txBody>
          <a:bodyPr/>
          <a:lstStyle>
            <a:lvl1pPr defTabSz="912806">
              <a:defRPr/>
            </a:lvl1pPr>
          </a:lstStyle>
          <a:p>
            <a:pPr>
              <a:defRPr/>
            </a:pPr>
            <a:endParaRPr lang="en-US"/>
          </a:p>
        </p:txBody>
      </p:sp>
      <p:sp>
        <p:nvSpPr>
          <p:cNvPr id="6" name="Slide Number Placeholder 5"/>
          <p:cNvSpPr>
            <a:spLocks noGrp="1"/>
          </p:cNvSpPr>
          <p:nvPr>
            <p:ph type="sldNum" sz="quarter" idx="12"/>
          </p:nvPr>
        </p:nvSpPr>
        <p:spPr/>
        <p:txBody>
          <a:bodyPr/>
          <a:lstStyle>
            <a:lvl1pPr defTabSz="912806">
              <a:defRPr/>
            </a:lvl1pPr>
          </a:lstStyle>
          <a:p>
            <a:pPr>
              <a:defRPr/>
            </a:pPr>
            <a:fld id="{52225C0A-3839-449C-A43A-C4ED3EC4E0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8411007"/>
      </p:ext>
    </p:extLst>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re et puces - Gauche copie 1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0" name="Shape 290"/>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291" name="Shape 291"/>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292" name="Shape 292"/>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021488894"/>
      </p:ext>
    </p:extLst>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re et puces - Gauche copie 15">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9" name="Shape 299"/>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300" name="Shape 300"/>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01" name="Shape 301"/>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635460912"/>
      </p:ext>
    </p:extLst>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re et puces - Gauche copie 16">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8" name="Shape 308"/>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309" name="Shape 309"/>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10" name="Shape 310"/>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435675205"/>
      </p:ext>
    </p:extLst>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re et puces - Gauche copie 17">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7" name="Shape 317"/>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318" name="Shape 318"/>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19" name="Shape 319"/>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500261581"/>
      </p:ext>
    </p:extLst>
  </p:cSld>
  <p:clrMapOvr>
    <a:masterClrMapping/>
  </p:clrMapOvr>
  <p:transition xmlns:p14="http://schemas.microsoft.com/office/powerpoint/2010/mai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re et puces - Gauche copie 18">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6" name="Shape 326"/>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327" name="Shape 327"/>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28" name="Shape 328"/>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473059875"/>
      </p:ext>
    </p:extLst>
  </p:cSld>
  <p:clrMapOvr>
    <a:masterClrMapping/>
  </p:clrMapOvr>
  <p:transition xmlns:p14="http://schemas.microsoft.com/office/powerpoint/2010/mai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Titre et puces - Gauche copie 9">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5" name="Shape 335"/>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336" name="Shape 336"/>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37" name="Shape 337"/>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631413769"/>
      </p:ext>
    </p:extLst>
  </p:cSld>
  <p:clrMapOvr>
    <a:masterClrMapping/>
  </p:clrMapOvr>
  <p:transition xmlns:p14="http://schemas.microsoft.com/office/powerpoint/2010/mai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1_Titre et puces - Gauche copie 1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4" name="Shape 344"/>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345" name="Shape 345"/>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46" name="Shape 346"/>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260681524"/>
      </p:ext>
    </p:extLst>
  </p:cSld>
  <p:clrMapOvr>
    <a:masterClrMapping/>
  </p:clrMapOvr>
  <p:transition xmlns:p14="http://schemas.microsoft.com/office/powerpoint/2010/mai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re et puces - Gauche copie 19">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3" name="Shape 353"/>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354" name="Shape 354"/>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55" name="Shape 355"/>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587711790"/>
      </p:ext>
    </p:extLst>
  </p:cSld>
  <p:clrMapOvr>
    <a:masterClrMapping/>
  </p:clrMapOvr>
  <p:transition xmlns:p14="http://schemas.microsoft.com/office/powerpoint/2010/mai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re et puces - Gauche copie 2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2" name="Shape 362"/>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363" name="Shape 363"/>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64" name="Shape 364"/>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448376330"/>
      </p:ext>
    </p:extLst>
  </p:cSld>
  <p:clrMapOvr>
    <a:masterClrMapping/>
  </p:clrMapOvr>
  <p:transition xmlns:p14="http://schemas.microsoft.com/office/powerpoint/2010/mai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1_Titre et puces - Gauche copie 1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1" name="Shape 371"/>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372" name="Shape 372"/>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73" name="Shape 373"/>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438548888"/>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690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re et sous-tit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0" name="Shape 380"/>
          <p:cNvSpPr>
            <a:spLocks noGrp="1"/>
          </p:cNvSpPr>
          <p:nvPr>
            <p:ph type="title"/>
          </p:nvPr>
        </p:nvSpPr>
        <p:spPr>
          <a:xfrm>
            <a:off x="635000" y="971552"/>
            <a:ext cx="7861300" cy="1609725"/>
          </a:xfrm>
          <a:prstGeom prst="rect">
            <a:avLst/>
          </a:prstGeom>
          <a:effectLst>
            <a:outerShdw blurRad="25400" dist="25400" dir="18900000" rotWithShape="0">
              <a:srgbClr val="000000">
                <a:alpha val="75000"/>
              </a:srgbClr>
            </a:outerShdw>
          </a:effectLst>
        </p:spPr>
        <p:txBody>
          <a:bodyPr lIns="38100" tIns="38100" rIns="38100" bIns="38100" anchor="b"/>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381" name="Shape 381"/>
          <p:cNvSpPr>
            <a:spLocks noGrp="1"/>
          </p:cNvSpPr>
          <p:nvPr>
            <p:ph type="body" sz="quarter" idx="1"/>
          </p:nvPr>
        </p:nvSpPr>
        <p:spPr>
          <a:xfrm>
            <a:off x="635000" y="2647950"/>
            <a:ext cx="7861300" cy="666750"/>
          </a:xfrm>
          <a:prstGeom prst="rect">
            <a:avLst/>
          </a:prstGeom>
          <a:effectLst>
            <a:outerShdw blurRad="25400" dist="25400" dir="18900000" rotWithShape="0">
              <a:srgbClr val="000000">
                <a:alpha val="75000"/>
              </a:srgbClr>
            </a:outerShdw>
          </a:effectLst>
        </p:spPr>
        <p:txBody>
          <a:bodyPr lIns="38100" tIns="38100" rIns="38100" bIns="38100"/>
          <a:lstStyle>
            <a:lvl1pPr marL="0" marR="0" indent="0" algn="ctr" defTabSz="317490">
              <a:lnSpc>
                <a:spcPct val="100000"/>
              </a:lnSpc>
              <a:spcBef>
                <a:spcPts val="0"/>
              </a:spcBef>
              <a:buClrTx/>
              <a:buSzTx/>
              <a:buFontTx/>
              <a:buNone/>
              <a:defRPr sz="2400">
                <a:uFillTx/>
                <a:latin typeface="Monaco"/>
                <a:ea typeface="Monaco"/>
                <a:cs typeface="Monaco"/>
                <a:sym typeface="Monaco"/>
              </a:defRPr>
            </a:lvl1pPr>
            <a:lvl2pPr marL="0" marR="0" indent="0" algn="ctr" defTabSz="317490">
              <a:lnSpc>
                <a:spcPct val="100000"/>
              </a:lnSpc>
              <a:spcBef>
                <a:spcPts val="0"/>
              </a:spcBef>
              <a:buClrTx/>
              <a:buSzTx/>
              <a:buFontTx/>
              <a:buNone/>
              <a:defRPr sz="2400">
                <a:uFillTx/>
                <a:latin typeface="Monaco"/>
                <a:ea typeface="Monaco"/>
                <a:cs typeface="Monaco"/>
                <a:sym typeface="Monaco"/>
              </a:defRPr>
            </a:lvl2pPr>
            <a:lvl3pPr marL="0" marR="0" indent="0" algn="ctr" defTabSz="317490">
              <a:lnSpc>
                <a:spcPct val="100000"/>
              </a:lnSpc>
              <a:spcBef>
                <a:spcPts val="0"/>
              </a:spcBef>
              <a:buClrTx/>
              <a:buSzTx/>
              <a:buFontTx/>
              <a:buNone/>
              <a:defRPr>
                <a:uFillTx/>
                <a:latin typeface="Monaco"/>
                <a:ea typeface="Monaco"/>
                <a:cs typeface="Monaco"/>
                <a:sym typeface="Monaco"/>
              </a:defRPr>
            </a:lvl3pPr>
            <a:lvl4pPr marL="0" marR="0" indent="0" algn="ctr" defTabSz="317490">
              <a:lnSpc>
                <a:spcPct val="100000"/>
              </a:lnSpc>
              <a:spcBef>
                <a:spcPts val="0"/>
              </a:spcBef>
              <a:buSzTx/>
              <a:buNone/>
              <a:defRPr sz="2400">
                <a:uFillTx/>
                <a:latin typeface="Monaco"/>
                <a:ea typeface="Monaco"/>
                <a:cs typeface="Monaco"/>
                <a:sym typeface="Monaco"/>
              </a:defRPr>
            </a:lvl4pPr>
            <a:lvl5pPr marL="0" marR="0" indent="0" algn="ctr" defTabSz="317490">
              <a:lnSpc>
                <a:spcPct val="100000"/>
              </a:lnSpc>
              <a:spcBef>
                <a:spcPts val="0"/>
              </a:spcBef>
              <a:buSzTx/>
              <a:buNone/>
              <a:defRPr sz="24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82" name="Shape 382"/>
          <p:cNvSpPr>
            <a:spLocks noGrp="1"/>
          </p:cNvSpPr>
          <p:nvPr>
            <p:ph type="sldNum" sz="quarter" idx="2"/>
          </p:nvPr>
        </p:nvSpPr>
        <p:spPr>
          <a:xfrm>
            <a:off x="4325226" y="4914912"/>
            <a:ext cx="492510" cy="353943"/>
          </a:xfrm>
          <a:prstGeom prst="rect">
            <a:avLst/>
          </a:prstGeom>
        </p:spPr>
        <p:txBody>
          <a:bodyPr lIns="38100" tIns="38100" rIns="38100" bIns="38100"/>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264627177"/>
      </p:ext>
    </p:extLst>
  </p:cSld>
  <p:clrMapOvr>
    <a:masterClrMapping/>
  </p:clrMapOvr>
  <p:transition xmlns:p14="http://schemas.microsoft.com/office/powerpoint/2010/mai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re et puces sur 2 colonne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9" name="Shape 389"/>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390" name="Shape 390"/>
          <p:cNvSpPr>
            <a:spLocks noGrp="1"/>
          </p:cNvSpPr>
          <p:nvPr>
            <p:ph type="body" idx="1"/>
          </p:nvPr>
        </p:nvSpPr>
        <p:spPr>
          <a:xfrm>
            <a:off x="635000" y="1485902"/>
            <a:ext cx="7861300" cy="3019425"/>
          </a:xfrm>
          <a:prstGeom prst="rect">
            <a:avLst/>
          </a:prstGeom>
          <a:effectLst>
            <a:outerShdw blurRad="25400" dist="25400" dir="18900000" rotWithShape="0">
              <a:srgbClr val="000000">
                <a:alpha val="75000"/>
              </a:srgbClr>
            </a:outerShdw>
          </a:effectLst>
        </p:spPr>
        <p:txBody>
          <a:bodyPr lIns="38100" tIns="38100" rIns="38100" bIns="38100" numCol="2" spcCol="393053"/>
          <a:lstStyle>
            <a:lvl1pPr marL="671237"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91" name="Shape 391"/>
          <p:cNvSpPr>
            <a:spLocks noGrp="1"/>
          </p:cNvSpPr>
          <p:nvPr>
            <p:ph type="sldNum" sz="quarter" idx="2"/>
          </p:nvPr>
        </p:nvSpPr>
        <p:spPr>
          <a:xfrm>
            <a:off x="4325226" y="4905387"/>
            <a:ext cx="492510" cy="353943"/>
          </a:xfrm>
          <a:prstGeom prst="rect">
            <a:avLst/>
          </a:prstGeom>
        </p:spPr>
        <p:txBody>
          <a:bodyPr lIns="38100" tIns="38100" rIns="38100" bIns="38100"/>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00839329"/>
      </p:ext>
    </p:extLst>
  </p:cSld>
  <p:clrMapOvr>
    <a:masterClrMapping/>
  </p:clrMapOvr>
  <p:transition xmlns:p14="http://schemas.microsoft.com/office/powerpoint/2010/mai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Puce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8" name="Shape 398"/>
          <p:cNvSpPr>
            <a:spLocks noGrp="1"/>
          </p:cNvSpPr>
          <p:nvPr>
            <p:ph type="body" idx="1"/>
          </p:nvPr>
        </p:nvSpPr>
        <p:spPr>
          <a:xfrm>
            <a:off x="635000" y="647702"/>
            <a:ext cx="7861300" cy="3857625"/>
          </a:xfrm>
          <a:prstGeom prst="rect">
            <a:avLst/>
          </a:prstGeom>
          <a:effectLst>
            <a:outerShdw blurRad="25400" dist="25400" dir="18900000" rotWithShape="0">
              <a:srgbClr val="000000">
                <a:alpha val="75000"/>
              </a:srgbClr>
            </a:outerShdw>
          </a:effectLst>
        </p:spPr>
        <p:txBody>
          <a:bodyPr lIns="38100" tIns="38100" rIns="38100" bIns="38100" anchor="ctr"/>
          <a:lstStyle>
            <a:lvl1pPr marL="702328" marR="0" indent="-410238" defTabSz="317490">
              <a:lnSpc>
                <a:spcPct val="100000"/>
              </a:lnSpc>
              <a:spcBef>
                <a:spcPts val="3800"/>
              </a:spcBef>
              <a:buClrTx/>
              <a:buSzPct val="90000"/>
              <a:buFont typeface="Gill Sans"/>
              <a:buBlip>
                <a:blip r:embed="rId3"/>
              </a:buBlip>
              <a:defRPr sz="2400">
                <a:uFillTx/>
                <a:latin typeface="Monaco"/>
                <a:ea typeface="Monaco"/>
                <a:cs typeface="Monaco"/>
                <a:sym typeface="Monaco"/>
              </a:defRPr>
            </a:lvl1pPr>
            <a:lvl2pPr marL="1159515" marR="0" indent="-410238" defTabSz="317490">
              <a:lnSpc>
                <a:spcPct val="100000"/>
              </a:lnSpc>
              <a:spcBef>
                <a:spcPts val="3800"/>
              </a:spcBef>
              <a:buClrTx/>
              <a:buSzPct val="90000"/>
              <a:buFont typeface="Gill Sans"/>
              <a:buBlip>
                <a:blip r:embed="rId3"/>
              </a:buBlip>
              <a:defRPr sz="2400">
                <a:uFillTx/>
                <a:latin typeface="Monaco"/>
                <a:ea typeface="Monaco"/>
                <a:cs typeface="Monaco"/>
                <a:sym typeface="Monaco"/>
              </a:defRPr>
            </a:lvl2pPr>
            <a:lvl3pPr marL="1616699" marR="0" indent="-410238" defTabSz="317490">
              <a:lnSpc>
                <a:spcPct val="100000"/>
              </a:lnSpc>
              <a:spcBef>
                <a:spcPts val="3800"/>
              </a:spcBef>
              <a:buClrTx/>
              <a:buSzPct val="90000"/>
              <a:buFont typeface="Gill Sans"/>
              <a:buBlip>
                <a:blip r:embed="rId3"/>
              </a:buBlip>
              <a:defRPr>
                <a:uFillTx/>
                <a:latin typeface="Monaco"/>
                <a:ea typeface="Monaco"/>
                <a:cs typeface="Monaco"/>
                <a:sym typeface="Monaco"/>
              </a:defRPr>
            </a:lvl3pPr>
            <a:lvl4pPr marL="2073884" marR="0" indent="-410238" defTabSz="317490">
              <a:lnSpc>
                <a:spcPct val="100000"/>
              </a:lnSpc>
              <a:spcBef>
                <a:spcPts val="3800"/>
              </a:spcBef>
              <a:buSzPct val="90000"/>
              <a:buFont typeface="Gill Sans"/>
              <a:buBlip>
                <a:blip r:embed="rId3"/>
              </a:buBlip>
              <a:defRPr sz="2400">
                <a:uFillTx/>
                <a:latin typeface="Monaco"/>
                <a:ea typeface="Monaco"/>
                <a:cs typeface="Monaco"/>
                <a:sym typeface="Monaco"/>
              </a:defRPr>
            </a:lvl4pPr>
            <a:lvl5pPr marL="2531071" marR="0" indent="-410238" defTabSz="317490">
              <a:lnSpc>
                <a:spcPct val="100000"/>
              </a:lnSpc>
              <a:spcBef>
                <a:spcPts val="3800"/>
              </a:spcBef>
              <a:buSzPct val="90000"/>
              <a:buFont typeface="Gill Sans"/>
              <a:buBlip>
                <a:blip r:embed="rId3"/>
              </a:buBlip>
              <a:defRPr sz="24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399" name="Shape 399"/>
          <p:cNvSpPr>
            <a:spLocks noGrp="1"/>
          </p:cNvSpPr>
          <p:nvPr>
            <p:ph type="sldNum" sz="quarter" idx="2"/>
          </p:nvPr>
        </p:nvSpPr>
        <p:spPr>
          <a:xfrm>
            <a:off x="4325226" y="4905387"/>
            <a:ext cx="492510" cy="353943"/>
          </a:xfrm>
          <a:prstGeom prst="rect">
            <a:avLst/>
          </a:prstGeom>
        </p:spPr>
        <p:txBody>
          <a:bodyPr lIns="38100" tIns="38100" rIns="38100" bIns="38100"/>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823289501"/>
      </p:ext>
    </p:extLst>
  </p:cSld>
  <p:clrMapOvr>
    <a:masterClrMapping/>
  </p:clrMapOvr>
  <p:transition xmlns:p14="http://schemas.microsoft.com/office/powerpoint/2010/mai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Vier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6" name="Shape 406"/>
          <p:cNvSpPr>
            <a:spLocks noGrp="1"/>
          </p:cNvSpPr>
          <p:nvPr>
            <p:ph type="sldNum" sz="quarter" idx="2"/>
          </p:nvPr>
        </p:nvSpPr>
        <p:spPr>
          <a:xfrm>
            <a:off x="4325226" y="4905387"/>
            <a:ext cx="492510" cy="353943"/>
          </a:xfrm>
          <a:prstGeom prst="rect">
            <a:avLst/>
          </a:prstGeom>
        </p:spPr>
        <p:txBody>
          <a:bodyPr lIns="38100" tIns="38100" rIns="38100" bIns="38100"/>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270728360"/>
      </p:ext>
    </p:extLst>
  </p:cSld>
  <p:clrMapOvr>
    <a:masterClrMapping/>
  </p:clrMapOvr>
  <p:transition xmlns:p14="http://schemas.microsoft.com/office/powerpoint/2010/mai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re - Centré">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1" name="Shape 421"/>
          <p:cNvSpPr>
            <a:spLocks noGrp="1"/>
          </p:cNvSpPr>
          <p:nvPr>
            <p:ph type="title"/>
          </p:nvPr>
        </p:nvSpPr>
        <p:spPr>
          <a:xfrm>
            <a:off x="635000" y="1762127"/>
            <a:ext cx="7861300" cy="1609725"/>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422" name="Shape 422"/>
          <p:cNvSpPr>
            <a:spLocks noGrp="1"/>
          </p:cNvSpPr>
          <p:nvPr>
            <p:ph type="sldNum" sz="quarter" idx="2"/>
          </p:nvPr>
        </p:nvSpPr>
        <p:spPr>
          <a:xfrm>
            <a:off x="4325226" y="4905387"/>
            <a:ext cx="492510" cy="353943"/>
          </a:xfrm>
          <a:prstGeom prst="rect">
            <a:avLst/>
          </a:prstGeom>
        </p:spPr>
        <p:txBody>
          <a:bodyPr lIns="38100" tIns="38100" rIns="38100" bIns="38100"/>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618123292"/>
      </p:ext>
    </p:extLst>
  </p:cSld>
  <p:clrMapOvr>
    <a:masterClrMapping/>
  </p:clrMapOvr>
  <p:transition xmlns:p14="http://schemas.microsoft.com/office/powerpoint/2010/mai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Photo - Horizonta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9" name="Shape 429"/>
          <p:cNvSpPr>
            <a:spLocks noGrp="1"/>
          </p:cNvSpPr>
          <p:nvPr>
            <p:ph type="pic" sz="quarter" idx="13"/>
          </p:nvPr>
        </p:nvSpPr>
        <p:spPr>
          <a:xfrm rot="21485017">
            <a:off x="2662319" y="1515915"/>
            <a:ext cx="3801480" cy="2105026"/>
          </a:xfrm>
          <a:prstGeom prst="rect">
            <a:avLst/>
          </a:prstGeom>
          <a:ln w="9525">
            <a:round/>
          </a:ln>
        </p:spPr>
        <p:txBody>
          <a:bodyPr lIns="91435" tIns="45718" rIns="91435" bIns="45718"/>
          <a:lstStyle/>
          <a:p>
            <a:endParaRPr/>
          </a:p>
        </p:txBody>
      </p:sp>
      <p:sp>
        <p:nvSpPr>
          <p:cNvPr id="430" name="Shape 430"/>
          <p:cNvSpPr>
            <a:spLocks noGrp="1"/>
          </p:cNvSpPr>
          <p:nvPr>
            <p:ph type="title"/>
          </p:nvPr>
        </p:nvSpPr>
        <p:spPr>
          <a:xfrm>
            <a:off x="635000" y="4057650"/>
            <a:ext cx="7861300" cy="685800"/>
          </a:xfrm>
          <a:prstGeom prst="rect">
            <a:avLst/>
          </a:prstGeom>
          <a:effectLst>
            <a:outerShdw blurRad="25400" dist="25400" dir="18900000" rotWithShape="0">
              <a:srgbClr val="000000">
                <a:alpha val="75000"/>
              </a:srgbClr>
            </a:outerShdw>
          </a:effectLst>
        </p:spPr>
        <p:txBody>
          <a:bodyPr lIns="38100" tIns="38100" rIns="38100" bIns="38100" anchor="t"/>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431" name="Shape 431"/>
          <p:cNvSpPr>
            <a:spLocks noGrp="1"/>
          </p:cNvSpPr>
          <p:nvPr>
            <p:ph type="sldNum" sz="quarter" idx="2"/>
          </p:nvPr>
        </p:nvSpPr>
        <p:spPr>
          <a:xfrm>
            <a:off x="4325226" y="4905387"/>
            <a:ext cx="492510" cy="353943"/>
          </a:xfrm>
          <a:prstGeom prst="rect">
            <a:avLst/>
          </a:prstGeom>
        </p:spPr>
        <p:txBody>
          <a:bodyPr lIns="38100" tIns="38100" rIns="38100" bIns="38100"/>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072305417"/>
      </p:ext>
    </p:extLst>
  </p:cSld>
  <p:clrMapOvr>
    <a:masterClrMapping/>
  </p:clrMapOvr>
  <p:transition xmlns:p14="http://schemas.microsoft.com/office/powerpoint/2010/mai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Photo - Vertica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8" name="Shape 438"/>
          <p:cNvSpPr>
            <a:spLocks noGrp="1"/>
          </p:cNvSpPr>
          <p:nvPr>
            <p:ph type="pic" sz="quarter" idx="13"/>
          </p:nvPr>
        </p:nvSpPr>
        <p:spPr>
          <a:xfrm rot="21487425">
            <a:off x="5219017" y="1118415"/>
            <a:ext cx="2816778" cy="2847976"/>
          </a:xfrm>
          <a:prstGeom prst="rect">
            <a:avLst/>
          </a:prstGeom>
          <a:ln w="9525">
            <a:round/>
          </a:ln>
        </p:spPr>
        <p:txBody>
          <a:bodyPr lIns="91435" tIns="45718" rIns="91435" bIns="45718"/>
          <a:lstStyle/>
          <a:p>
            <a:endParaRPr/>
          </a:p>
        </p:txBody>
      </p:sp>
      <p:sp>
        <p:nvSpPr>
          <p:cNvPr id="439" name="Shape 439"/>
          <p:cNvSpPr>
            <a:spLocks noGrp="1"/>
          </p:cNvSpPr>
          <p:nvPr>
            <p:ph type="title"/>
          </p:nvPr>
        </p:nvSpPr>
        <p:spPr>
          <a:xfrm>
            <a:off x="457200" y="1085850"/>
            <a:ext cx="4114800" cy="1504950"/>
          </a:xfrm>
          <a:prstGeom prst="rect">
            <a:avLst/>
          </a:prstGeom>
          <a:effectLst>
            <a:outerShdw blurRad="25400" dist="25400" dir="18900000" rotWithShape="0">
              <a:srgbClr val="000000">
                <a:alpha val="75000"/>
              </a:srgbClr>
            </a:outerShdw>
          </a:effectLst>
        </p:spPr>
        <p:txBody>
          <a:bodyPr lIns="38100" tIns="38100" rIns="38100" bIns="38100" anchor="b"/>
          <a:lstStyle>
            <a:lvl1pPr marL="0" marR="0" algn="ctr" defTabSz="317490">
              <a:defRPr sz="4000" b="0">
                <a:solidFill>
                  <a:srgbClr val="FFFFFF"/>
                </a:solidFill>
                <a:uFillTx/>
                <a:latin typeface="Monaco"/>
                <a:ea typeface="Monaco"/>
                <a:cs typeface="Monaco"/>
                <a:sym typeface="Monaco"/>
              </a:defRPr>
            </a:lvl1pPr>
          </a:lstStyle>
          <a:p>
            <a:r>
              <a:t>Texte du titre</a:t>
            </a:r>
          </a:p>
        </p:txBody>
      </p:sp>
      <p:sp>
        <p:nvSpPr>
          <p:cNvPr id="440" name="Shape 440"/>
          <p:cNvSpPr>
            <a:spLocks noGrp="1"/>
          </p:cNvSpPr>
          <p:nvPr>
            <p:ph type="body" sz="quarter" idx="1"/>
          </p:nvPr>
        </p:nvSpPr>
        <p:spPr>
          <a:xfrm>
            <a:off x="457200" y="2676527"/>
            <a:ext cx="4114800" cy="1419225"/>
          </a:xfrm>
          <a:prstGeom prst="rect">
            <a:avLst/>
          </a:prstGeom>
          <a:effectLst>
            <a:outerShdw blurRad="25400" dist="25400" dir="18900000" rotWithShape="0">
              <a:srgbClr val="000000">
                <a:alpha val="75000"/>
              </a:srgbClr>
            </a:outerShdw>
          </a:effectLst>
        </p:spPr>
        <p:txBody>
          <a:bodyPr lIns="38100" tIns="38100" rIns="38100" bIns="38100"/>
          <a:lstStyle>
            <a:lvl1pPr marL="0" marR="0" indent="0" algn="ctr" defTabSz="317490">
              <a:lnSpc>
                <a:spcPct val="100000"/>
              </a:lnSpc>
              <a:spcBef>
                <a:spcPts val="0"/>
              </a:spcBef>
              <a:buClrTx/>
              <a:buSzTx/>
              <a:buFontTx/>
              <a:buNone/>
              <a:defRPr sz="1800">
                <a:uFillTx/>
                <a:latin typeface="Monaco"/>
                <a:ea typeface="Monaco"/>
                <a:cs typeface="Monaco"/>
                <a:sym typeface="Monaco"/>
              </a:defRPr>
            </a:lvl1pPr>
            <a:lvl2pPr marL="0" marR="0" indent="0" algn="ctr" defTabSz="317490">
              <a:lnSpc>
                <a:spcPct val="100000"/>
              </a:lnSpc>
              <a:spcBef>
                <a:spcPts val="0"/>
              </a:spcBef>
              <a:buClrTx/>
              <a:buSzTx/>
              <a:buFontTx/>
              <a:buNone/>
              <a:defRPr sz="1800">
                <a:uFillTx/>
                <a:latin typeface="Monaco"/>
                <a:ea typeface="Monaco"/>
                <a:cs typeface="Monaco"/>
                <a:sym typeface="Monaco"/>
              </a:defRPr>
            </a:lvl2pPr>
            <a:lvl3pPr marL="0" marR="0" indent="0" algn="ctr" defTabSz="317490">
              <a:lnSpc>
                <a:spcPct val="100000"/>
              </a:lnSpc>
              <a:spcBef>
                <a:spcPts val="0"/>
              </a:spcBef>
              <a:buClrTx/>
              <a:buSzTx/>
              <a:buFontTx/>
              <a:buNone/>
              <a:defRPr sz="1800">
                <a:uFillTx/>
                <a:latin typeface="Monaco"/>
                <a:ea typeface="Monaco"/>
                <a:cs typeface="Monaco"/>
                <a:sym typeface="Monaco"/>
              </a:defRPr>
            </a:lvl3pPr>
            <a:lvl4pPr marL="0" marR="0" indent="0" algn="ctr" defTabSz="317490">
              <a:lnSpc>
                <a:spcPct val="100000"/>
              </a:lnSpc>
              <a:spcBef>
                <a:spcPts val="0"/>
              </a:spcBef>
              <a:buSzTx/>
              <a:buNone/>
              <a:defRPr sz="1800">
                <a:uFillTx/>
                <a:latin typeface="Monaco"/>
                <a:ea typeface="Monaco"/>
                <a:cs typeface="Monaco"/>
                <a:sym typeface="Monaco"/>
              </a:defRPr>
            </a:lvl4pPr>
            <a:lvl5pPr marL="0" marR="0" indent="0" algn="ctr" defTabSz="317490">
              <a:lnSpc>
                <a:spcPct val="100000"/>
              </a:lnSpc>
              <a:spcBef>
                <a:spcPts val="0"/>
              </a:spcBef>
              <a:buSzTx/>
              <a:buNone/>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441" name="Shape 441"/>
          <p:cNvSpPr>
            <a:spLocks noGrp="1"/>
          </p:cNvSpPr>
          <p:nvPr>
            <p:ph type="sldNum" sz="quarter" idx="2"/>
          </p:nvPr>
        </p:nvSpPr>
        <p:spPr>
          <a:xfrm>
            <a:off x="4325226" y="4905387"/>
            <a:ext cx="492510" cy="353943"/>
          </a:xfrm>
          <a:prstGeom prst="rect">
            <a:avLst/>
          </a:prstGeom>
        </p:spPr>
        <p:txBody>
          <a:bodyPr lIns="38100" tIns="38100" rIns="38100" bIns="38100"/>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037151304"/>
      </p:ext>
    </p:extLst>
  </p:cSld>
  <p:clrMapOvr>
    <a:masterClrMapping/>
  </p:clrMapOvr>
  <p:transition xmlns:p14="http://schemas.microsoft.com/office/powerpoint/2010/mai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re, puces et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8" name="Shape 448"/>
          <p:cNvSpPr>
            <a:spLocks noGrp="1"/>
          </p:cNvSpPr>
          <p:nvPr>
            <p:ph type="pic" sz="quarter" idx="13"/>
          </p:nvPr>
        </p:nvSpPr>
        <p:spPr>
          <a:xfrm rot="21487425">
            <a:off x="5219017" y="1564185"/>
            <a:ext cx="2816778" cy="2847976"/>
          </a:xfrm>
          <a:prstGeom prst="rect">
            <a:avLst/>
          </a:prstGeom>
          <a:ln w="9525">
            <a:round/>
          </a:ln>
        </p:spPr>
        <p:txBody>
          <a:bodyPr lIns="91435" tIns="45718" rIns="91435" bIns="45718"/>
          <a:lstStyle/>
          <a:p>
            <a:endParaRPr/>
          </a:p>
        </p:txBody>
      </p:sp>
      <p:sp>
        <p:nvSpPr>
          <p:cNvPr id="449" name="Shape 449"/>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450" name="Shape 450"/>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451" name="Shape 451"/>
          <p:cNvSpPr>
            <a:spLocks noGrp="1"/>
          </p:cNvSpPr>
          <p:nvPr>
            <p:ph type="sldNum" sz="quarter" idx="2"/>
          </p:nvPr>
        </p:nvSpPr>
        <p:spPr>
          <a:xfrm>
            <a:off x="4325226" y="4905387"/>
            <a:ext cx="492510" cy="353943"/>
          </a:xfrm>
          <a:prstGeom prst="rect">
            <a:avLst/>
          </a:prstGeom>
        </p:spPr>
        <p:txBody>
          <a:bodyPr lIns="38100" tIns="38100" rIns="38100" bIns="38100"/>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112364273"/>
      </p:ext>
    </p:extLst>
  </p:cSld>
  <p:clrMapOvr>
    <a:masterClrMapping/>
  </p:clrMapOvr>
  <p:transition xmlns:p14="http://schemas.microsoft.com/office/powerpoint/2010/mai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re et puces - Droi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8" name="Shape 458"/>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459" name="Shape 459"/>
          <p:cNvSpPr>
            <a:spLocks noGrp="1"/>
          </p:cNvSpPr>
          <p:nvPr>
            <p:ph type="body" sz="quarter" idx="1"/>
          </p:nvPr>
        </p:nvSpPr>
        <p:spPr>
          <a:xfrm>
            <a:off x="5461000" y="1485902"/>
            <a:ext cx="30353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20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460" name="Shape 460"/>
          <p:cNvSpPr>
            <a:spLocks noGrp="1"/>
          </p:cNvSpPr>
          <p:nvPr>
            <p:ph type="sldNum" sz="quarter" idx="2"/>
          </p:nvPr>
        </p:nvSpPr>
        <p:spPr>
          <a:xfrm>
            <a:off x="4325226" y="4905387"/>
            <a:ext cx="492510" cy="353943"/>
          </a:xfrm>
          <a:prstGeom prst="rect">
            <a:avLst/>
          </a:prstGeom>
        </p:spPr>
        <p:txBody>
          <a:bodyPr lIns="38100" tIns="38100" rIns="38100" bIns="38100"/>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562699353"/>
      </p:ext>
    </p:extLst>
  </p:cSld>
  <p:clrMapOvr>
    <a:masterClrMapping/>
  </p:clrMapOvr>
  <p:transition xmlns:p14="http://schemas.microsoft.com/office/powerpoint/2010/mai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re et puce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7" name="Shape 467"/>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468" name="Shape 468"/>
          <p:cNvSpPr>
            <a:spLocks noGrp="1"/>
          </p:cNvSpPr>
          <p:nvPr>
            <p:ph type="body" idx="1"/>
          </p:nvPr>
        </p:nvSpPr>
        <p:spPr>
          <a:xfrm>
            <a:off x="635000" y="1485902"/>
            <a:ext cx="78613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702328" marR="0" indent="-410238" defTabSz="317490">
              <a:lnSpc>
                <a:spcPct val="100000"/>
              </a:lnSpc>
              <a:spcBef>
                <a:spcPts val="2100"/>
              </a:spcBef>
              <a:buClrTx/>
              <a:buSzPct val="90000"/>
              <a:buFont typeface="Gill Sans"/>
              <a:buBlip>
                <a:blip r:embed="rId3"/>
              </a:buBlip>
              <a:defRPr sz="2400">
                <a:uFillTx/>
                <a:latin typeface="Monaco"/>
                <a:ea typeface="Monaco"/>
                <a:cs typeface="Monaco"/>
                <a:sym typeface="Monaco"/>
              </a:defRPr>
            </a:lvl1pPr>
            <a:lvl2pPr marL="1159515" marR="0" indent="-410238" defTabSz="317490">
              <a:lnSpc>
                <a:spcPct val="100000"/>
              </a:lnSpc>
              <a:spcBef>
                <a:spcPts val="2100"/>
              </a:spcBef>
              <a:buClrTx/>
              <a:buSzPct val="90000"/>
              <a:buFont typeface="Gill Sans"/>
              <a:buBlip>
                <a:blip r:embed="rId3"/>
              </a:buBlip>
              <a:defRPr sz="2400">
                <a:uFillTx/>
                <a:latin typeface="Monaco"/>
                <a:ea typeface="Monaco"/>
                <a:cs typeface="Monaco"/>
                <a:sym typeface="Monaco"/>
              </a:defRPr>
            </a:lvl2pPr>
            <a:lvl3pPr marL="1616699" marR="0" indent="-410238" defTabSz="317490">
              <a:lnSpc>
                <a:spcPct val="100000"/>
              </a:lnSpc>
              <a:spcBef>
                <a:spcPts val="2100"/>
              </a:spcBef>
              <a:buClrTx/>
              <a:buSzPct val="90000"/>
              <a:buFont typeface="Gill Sans"/>
              <a:buBlip>
                <a:blip r:embed="rId3"/>
              </a:buBlip>
              <a:defRPr>
                <a:uFillTx/>
                <a:latin typeface="Monaco"/>
                <a:ea typeface="Monaco"/>
                <a:cs typeface="Monaco"/>
                <a:sym typeface="Monaco"/>
              </a:defRPr>
            </a:lvl3pPr>
            <a:lvl4pPr marL="2073884" marR="0" indent="-410238" defTabSz="317490">
              <a:lnSpc>
                <a:spcPct val="100000"/>
              </a:lnSpc>
              <a:spcBef>
                <a:spcPts val="2100"/>
              </a:spcBef>
              <a:buSzPct val="90000"/>
              <a:buFont typeface="Gill Sans"/>
              <a:buBlip>
                <a:blip r:embed="rId3"/>
              </a:buBlip>
              <a:defRPr sz="2400">
                <a:uFillTx/>
                <a:latin typeface="Monaco"/>
                <a:ea typeface="Monaco"/>
                <a:cs typeface="Monaco"/>
                <a:sym typeface="Monaco"/>
              </a:defRPr>
            </a:lvl4pPr>
            <a:lvl5pPr marL="2531071" marR="0" indent="-410238" defTabSz="317490">
              <a:lnSpc>
                <a:spcPct val="100000"/>
              </a:lnSpc>
              <a:spcBef>
                <a:spcPts val="2100"/>
              </a:spcBef>
              <a:buSzPct val="90000"/>
              <a:buFont typeface="Gill Sans"/>
              <a:buBlip>
                <a:blip r:embed="rId3"/>
              </a:buBlip>
              <a:defRPr sz="24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469" name="Shape 469"/>
          <p:cNvSpPr>
            <a:spLocks noGrp="1"/>
          </p:cNvSpPr>
          <p:nvPr>
            <p:ph type="sldNum" sz="quarter" idx="2"/>
          </p:nvPr>
        </p:nvSpPr>
        <p:spPr>
          <a:xfrm>
            <a:off x="4325226" y="4914912"/>
            <a:ext cx="492510" cy="353943"/>
          </a:xfrm>
          <a:prstGeom prst="rect">
            <a:avLst/>
          </a:prstGeom>
        </p:spPr>
        <p:txBody>
          <a:bodyPr lIns="38100" tIns="38100" rIns="38100" bIns="38100"/>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673775853"/>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Bullet Points">
    <p:spTree>
      <p:nvGrpSpPr>
        <p:cNvPr id="1" name=""/>
        <p:cNvGrpSpPr/>
        <p:nvPr/>
      </p:nvGrpSpPr>
      <p:grpSpPr>
        <a:xfrm>
          <a:off x="0" y="0"/>
          <a:ext cx="0" cy="0"/>
          <a:chOff x="0" y="0"/>
          <a:chExt cx="0" cy="0"/>
        </a:xfrm>
      </p:grpSpPr>
      <p:sp>
        <p:nvSpPr>
          <p:cNvPr id="11" name="Slide Number Placeholder 4"/>
          <p:cNvSpPr>
            <a:spLocks noGrp="1"/>
          </p:cNvSpPr>
          <p:nvPr>
            <p:ph type="sldNum" sz="quarter" idx="4"/>
          </p:nvPr>
        </p:nvSpPr>
        <p:spPr>
          <a:xfrm>
            <a:off x="8549249" y="4774371"/>
            <a:ext cx="450328" cy="273844"/>
          </a:xfrm>
          <a:prstGeom prst="rect">
            <a:avLst/>
          </a:prstGeom>
        </p:spPr>
        <p:txBody>
          <a:bodyPr vert="horz" lIns="91439" tIns="45720" rIns="91439" bIns="45720" rtlCol="0" anchor="ctr"/>
          <a:lstStyle>
            <a:lvl1pPr algn="r">
              <a:defRPr sz="900">
                <a:solidFill>
                  <a:schemeClr val="bg2"/>
                </a:solidFill>
                <a:latin typeface="Verdana"/>
                <a:cs typeface="Verdana"/>
              </a:defRPr>
            </a:lvl1pPr>
          </a:lstStyle>
          <a:p>
            <a:fld id="{81BF0B4E-CE60-AB48-9D7E-4434414A7C38}" type="slidenum">
              <a:rPr lang="en-US" smtClean="0">
                <a:solidFill>
                  <a:srgbClr val="FFFFFF"/>
                </a:solidFill>
              </a:rPr>
              <a:pPr/>
              <a:t>‹#›</a:t>
            </a:fld>
            <a:endParaRPr lang="en-US" dirty="0">
              <a:solidFill>
                <a:srgbClr val="FFFFFF"/>
              </a:solidFill>
            </a:endParaRPr>
          </a:p>
        </p:txBody>
      </p:sp>
      <p:sp>
        <p:nvSpPr>
          <p:cNvPr id="12" name="Title 11"/>
          <p:cNvSpPr>
            <a:spLocks noGrp="1"/>
          </p:cNvSpPr>
          <p:nvPr>
            <p:ph type="title"/>
          </p:nvPr>
        </p:nvSpPr>
        <p:spPr/>
        <p:txBody>
          <a:bodyPr/>
          <a:lstStyle/>
          <a:p>
            <a:r>
              <a:rPr lang="en-US"/>
              <a:t>Click to edit Master title style</a:t>
            </a:r>
          </a:p>
        </p:txBody>
      </p:sp>
      <p:sp>
        <p:nvSpPr>
          <p:cNvPr id="13" name="Text Placeholder 2"/>
          <p:cNvSpPr>
            <a:spLocks noGrp="1"/>
          </p:cNvSpPr>
          <p:nvPr>
            <p:ph idx="1" hasCustomPrompt="1"/>
          </p:nvPr>
        </p:nvSpPr>
        <p:spPr>
          <a:xfrm>
            <a:off x="464790" y="1411433"/>
            <a:ext cx="8242857" cy="3212523"/>
          </a:xfrm>
          <a:prstGeom prst="rect">
            <a:avLst/>
          </a:prstGeom>
        </p:spPr>
        <p:txBody>
          <a:bodyPr vert="horz" lIns="91439" tIns="45720" rIns="91439"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141872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1_Titre et puce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6" name="Shape 476"/>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477" name="Shape 477"/>
          <p:cNvSpPr>
            <a:spLocks noGrp="1"/>
          </p:cNvSpPr>
          <p:nvPr>
            <p:ph type="body" idx="1"/>
          </p:nvPr>
        </p:nvSpPr>
        <p:spPr>
          <a:xfrm>
            <a:off x="647700" y="1485900"/>
            <a:ext cx="7861300" cy="3009900"/>
          </a:xfrm>
          <a:prstGeom prst="rect">
            <a:avLst/>
          </a:prstGeom>
          <a:effectLst>
            <a:outerShdw blurRad="25400" dist="25400" dir="18900000" rotWithShape="0">
              <a:srgbClr val="000000">
                <a:alpha val="75000"/>
              </a:srgbClr>
            </a:outerShdw>
          </a:effectLst>
        </p:spPr>
        <p:txBody>
          <a:bodyPr anchor="ctr"/>
          <a:lstStyle>
            <a:lvl1pPr marL="906094" marR="0" indent="-525106" defTabSz="317490">
              <a:lnSpc>
                <a:spcPct val="100000"/>
              </a:lnSpc>
              <a:spcBef>
                <a:spcPts val="2100"/>
              </a:spcBef>
              <a:buClrTx/>
              <a:buSzPct val="90000"/>
              <a:buFont typeface="Gill Sans"/>
              <a:buBlip>
                <a:blip r:embed="rId3"/>
              </a:buBlip>
              <a:defRPr sz="2400">
                <a:uFillTx/>
                <a:latin typeface="Monaco"/>
                <a:ea typeface="Monaco"/>
                <a:cs typeface="Monaco"/>
                <a:sym typeface="Monaco"/>
              </a:defRPr>
            </a:lvl1pPr>
            <a:lvl2pPr marL="1490274" marR="0" indent="-525106" defTabSz="317490">
              <a:lnSpc>
                <a:spcPct val="100000"/>
              </a:lnSpc>
              <a:spcBef>
                <a:spcPts val="2100"/>
              </a:spcBef>
              <a:buClrTx/>
              <a:buSzPct val="90000"/>
              <a:buFont typeface="Gill Sans"/>
              <a:buBlip>
                <a:blip r:embed="rId3"/>
              </a:buBlip>
              <a:defRPr sz="2400">
                <a:uFillTx/>
                <a:latin typeface="Monaco"/>
                <a:ea typeface="Monaco"/>
                <a:cs typeface="Monaco"/>
                <a:sym typeface="Monaco"/>
              </a:defRPr>
            </a:lvl2pPr>
            <a:lvl3pPr marL="2074456" marR="0" indent="-525106" defTabSz="317490">
              <a:lnSpc>
                <a:spcPct val="100000"/>
              </a:lnSpc>
              <a:spcBef>
                <a:spcPts val="2100"/>
              </a:spcBef>
              <a:buClrTx/>
              <a:buSzPct val="90000"/>
              <a:buFont typeface="Gill Sans"/>
              <a:buBlip>
                <a:blip r:embed="rId3"/>
              </a:buBlip>
              <a:defRPr>
                <a:uFillTx/>
                <a:latin typeface="Monaco"/>
                <a:ea typeface="Monaco"/>
                <a:cs typeface="Monaco"/>
                <a:sym typeface="Monaco"/>
              </a:defRPr>
            </a:lvl3pPr>
            <a:lvl4pPr marL="2658638" marR="0" indent="-525106" defTabSz="317490">
              <a:lnSpc>
                <a:spcPct val="100000"/>
              </a:lnSpc>
              <a:spcBef>
                <a:spcPts val="2100"/>
              </a:spcBef>
              <a:buSzPct val="90000"/>
              <a:buFont typeface="Gill Sans"/>
              <a:buBlip>
                <a:blip r:embed="rId3"/>
              </a:buBlip>
              <a:defRPr sz="2400">
                <a:uFillTx/>
                <a:latin typeface="Monaco"/>
                <a:ea typeface="Monaco"/>
                <a:cs typeface="Monaco"/>
                <a:sym typeface="Monaco"/>
              </a:defRPr>
            </a:lvl4pPr>
            <a:lvl5pPr marL="3242818" marR="0" indent="-525106" defTabSz="317490">
              <a:lnSpc>
                <a:spcPct val="100000"/>
              </a:lnSpc>
              <a:spcBef>
                <a:spcPts val="2100"/>
              </a:spcBef>
              <a:buSzPct val="90000"/>
              <a:buFont typeface="Gill Sans"/>
              <a:buBlip>
                <a:blip r:embed="rId3"/>
              </a:buBlip>
              <a:defRPr sz="24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478" name="Shape 478"/>
          <p:cNvSpPr>
            <a:spLocks noGrp="1"/>
          </p:cNvSpPr>
          <p:nvPr>
            <p:ph type="sldNum" sz="quarter" idx="2"/>
          </p:nvPr>
        </p:nvSpPr>
        <p:spPr>
          <a:xfrm>
            <a:off x="4309861" y="4895864"/>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694201703"/>
      </p:ext>
    </p:extLst>
  </p:cSld>
  <p:clrMapOvr>
    <a:masterClrMapping/>
  </p:clrMapOvr>
  <p:transition xmlns:p14="http://schemas.microsoft.com/office/powerpoint/2010/mai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1_Default Design copie">
    <p:spTree>
      <p:nvGrpSpPr>
        <p:cNvPr id="1" name=""/>
        <p:cNvGrpSpPr/>
        <p:nvPr/>
      </p:nvGrpSpPr>
      <p:grpSpPr>
        <a:xfrm>
          <a:off x="0" y="0"/>
          <a:ext cx="0" cy="0"/>
          <a:chOff x="0" y="0"/>
          <a:chExt cx="0" cy="0"/>
        </a:xfrm>
      </p:grpSpPr>
      <p:sp>
        <p:nvSpPr>
          <p:cNvPr id="485" name="Shape 485"/>
          <p:cNvSpPr>
            <a:spLocks noGrp="1"/>
          </p:cNvSpPr>
          <p:nvPr>
            <p:ph type="title"/>
          </p:nvPr>
        </p:nvSpPr>
        <p:spPr>
          <a:prstGeom prst="rect">
            <a:avLst/>
          </a:prstGeom>
        </p:spPr>
        <p:txBody>
          <a:bodyPr/>
          <a:lstStyle/>
          <a:p>
            <a:r>
              <a:t>Texte du titre</a:t>
            </a:r>
          </a:p>
        </p:txBody>
      </p:sp>
      <p:sp>
        <p:nvSpPr>
          <p:cNvPr id="486" name="Shape 486"/>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87" name="Shape 487"/>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478810444"/>
      </p:ext>
    </p:extLst>
  </p:cSld>
  <p:clrMapOvr>
    <a:masterClrMapping/>
  </p:clrMapOvr>
  <p:transition xmlns:p14="http://schemas.microsoft.com/office/powerpoint/2010/mai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1_Default Design copie 1">
    <p:spTree>
      <p:nvGrpSpPr>
        <p:cNvPr id="1" name=""/>
        <p:cNvGrpSpPr/>
        <p:nvPr/>
      </p:nvGrpSpPr>
      <p:grpSpPr>
        <a:xfrm>
          <a:off x="0" y="0"/>
          <a:ext cx="0" cy="0"/>
          <a:chOff x="0" y="0"/>
          <a:chExt cx="0" cy="0"/>
        </a:xfrm>
      </p:grpSpPr>
      <p:sp>
        <p:nvSpPr>
          <p:cNvPr id="494" name="Shape 494"/>
          <p:cNvSpPr>
            <a:spLocks noGrp="1"/>
          </p:cNvSpPr>
          <p:nvPr>
            <p:ph type="title"/>
          </p:nvPr>
        </p:nvSpPr>
        <p:spPr>
          <a:prstGeom prst="rect">
            <a:avLst/>
          </a:prstGeom>
        </p:spPr>
        <p:txBody>
          <a:bodyPr/>
          <a:lstStyle/>
          <a:p>
            <a:r>
              <a:t>Texte du titre</a:t>
            </a:r>
          </a:p>
        </p:txBody>
      </p:sp>
      <p:sp>
        <p:nvSpPr>
          <p:cNvPr id="495" name="Shape 495"/>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96" name="Shape 496"/>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024145715"/>
      </p:ext>
    </p:extLst>
  </p:cSld>
  <p:clrMapOvr>
    <a:masterClrMapping/>
  </p:clrMapOvr>
  <p:transition xmlns:p14="http://schemas.microsoft.com/office/powerpoint/2010/mai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1_Default Design copie 2">
    <p:spTree>
      <p:nvGrpSpPr>
        <p:cNvPr id="1" name=""/>
        <p:cNvGrpSpPr/>
        <p:nvPr/>
      </p:nvGrpSpPr>
      <p:grpSpPr>
        <a:xfrm>
          <a:off x="0" y="0"/>
          <a:ext cx="0" cy="0"/>
          <a:chOff x="0" y="0"/>
          <a:chExt cx="0" cy="0"/>
        </a:xfrm>
      </p:grpSpPr>
      <p:sp>
        <p:nvSpPr>
          <p:cNvPr id="503" name="Shape 503"/>
          <p:cNvSpPr>
            <a:spLocks noGrp="1"/>
          </p:cNvSpPr>
          <p:nvPr>
            <p:ph type="title"/>
          </p:nvPr>
        </p:nvSpPr>
        <p:spPr>
          <a:prstGeom prst="rect">
            <a:avLst/>
          </a:prstGeom>
        </p:spPr>
        <p:txBody>
          <a:bodyPr/>
          <a:lstStyle/>
          <a:p>
            <a:r>
              <a:t>Texte du titre</a:t>
            </a:r>
          </a:p>
        </p:txBody>
      </p:sp>
      <p:sp>
        <p:nvSpPr>
          <p:cNvPr id="504" name="Shape 504"/>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05" name="Shape 505"/>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1714597991"/>
      </p:ext>
    </p:extLst>
  </p:cSld>
  <p:clrMapOvr>
    <a:masterClrMapping/>
  </p:clrMapOvr>
  <p:transition xmlns:p14="http://schemas.microsoft.com/office/powerpoint/2010/mai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1_Default Design copie 3">
    <p:spTree>
      <p:nvGrpSpPr>
        <p:cNvPr id="1" name=""/>
        <p:cNvGrpSpPr/>
        <p:nvPr/>
      </p:nvGrpSpPr>
      <p:grpSpPr>
        <a:xfrm>
          <a:off x="0" y="0"/>
          <a:ext cx="0" cy="0"/>
          <a:chOff x="0" y="0"/>
          <a:chExt cx="0" cy="0"/>
        </a:xfrm>
      </p:grpSpPr>
      <p:sp>
        <p:nvSpPr>
          <p:cNvPr id="512" name="Shape 512"/>
          <p:cNvSpPr>
            <a:spLocks noGrp="1"/>
          </p:cNvSpPr>
          <p:nvPr>
            <p:ph type="title"/>
          </p:nvPr>
        </p:nvSpPr>
        <p:spPr>
          <a:prstGeom prst="rect">
            <a:avLst/>
          </a:prstGeom>
        </p:spPr>
        <p:txBody>
          <a:bodyPr/>
          <a:lstStyle/>
          <a:p>
            <a:r>
              <a:t>Texte du titre</a:t>
            </a:r>
          </a:p>
        </p:txBody>
      </p:sp>
      <p:sp>
        <p:nvSpPr>
          <p:cNvPr id="513" name="Shape 513"/>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14" name="Shape 514"/>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151887008"/>
      </p:ext>
    </p:extLst>
  </p:cSld>
  <p:clrMapOvr>
    <a:masterClrMapping/>
  </p:clrMapOvr>
  <p:transition xmlns:p14="http://schemas.microsoft.com/office/powerpoint/2010/mai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1_Default Design copie 4">
    <p:spTree>
      <p:nvGrpSpPr>
        <p:cNvPr id="1" name=""/>
        <p:cNvGrpSpPr/>
        <p:nvPr/>
      </p:nvGrpSpPr>
      <p:grpSpPr>
        <a:xfrm>
          <a:off x="0" y="0"/>
          <a:ext cx="0" cy="0"/>
          <a:chOff x="0" y="0"/>
          <a:chExt cx="0" cy="0"/>
        </a:xfrm>
      </p:grpSpPr>
      <p:sp>
        <p:nvSpPr>
          <p:cNvPr id="521" name="Shape 521"/>
          <p:cNvSpPr>
            <a:spLocks noGrp="1"/>
          </p:cNvSpPr>
          <p:nvPr>
            <p:ph type="title"/>
          </p:nvPr>
        </p:nvSpPr>
        <p:spPr>
          <a:prstGeom prst="rect">
            <a:avLst/>
          </a:prstGeom>
        </p:spPr>
        <p:txBody>
          <a:bodyPr/>
          <a:lstStyle/>
          <a:p>
            <a:r>
              <a:t>Texte du titre</a:t>
            </a:r>
          </a:p>
        </p:txBody>
      </p:sp>
      <p:sp>
        <p:nvSpPr>
          <p:cNvPr id="522" name="Shape 522"/>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23" name="Shape 523"/>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2024097213"/>
      </p:ext>
    </p:extLst>
  </p:cSld>
  <p:clrMapOvr>
    <a:masterClrMapping/>
  </p:clrMapOvr>
  <p:transition xmlns:p14="http://schemas.microsoft.com/office/powerpoint/2010/mai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1_Default Design copie 5">
    <p:spTree>
      <p:nvGrpSpPr>
        <p:cNvPr id="1" name=""/>
        <p:cNvGrpSpPr/>
        <p:nvPr/>
      </p:nvGrpSpPr>
      <p:grpSpPr>
        <a:xfrm>
          <a:off x="0" y="0"/>
          <a:ext cx="0" cy="0"/>
          <a:chOff x="0" y="0"/>
          <a:chExt cx="0" cy="0"/>
        </a:xfrm>
      </p:grpSpPr>
      <p:sp>
        <p:nvSpPr>
          <p:cNvPr id="530" name="Shape 530"/>
          <p:cNvSpPr>
            <a:spLocks noGrp="1"/>
          </p:cNvSpPr>
          <p:nvPr>
            <p:ph type="title"/>
          </p:nvPr>
        </p:nvSpPr>
        <p:spPr>
          <a:prstGeom prst="rect">
            <a:avLst/>
          </a:prstGeom>
        </p:spPr>
        <p:txBody>
          <a:bodyPr/>
          <a:lstStyle/>
          <a:p>
            <a:r>
              <a:t>Texte du titre</a:t>
            </a:r>
          </a:p>
        </p:txBody>
      </p:sp>
      <p:sp>
        <p:nvSpPr>
          <p:cNvPr id="531" name="Shape 531"/>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32" name="Shape 532"/>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1898334914"/>
      </p:ext>
    </p:extLst>
  </p:cSld>
  <p:clrMapOvr>
    <a:masterClrMapping/>
  </p:clrMapOvr>
  <p:transition xmlns:p14="http://schemas.microsoft.com/office/powerpoint/2010/mai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1_Default Design copie 6">
    <p:spTree>
      <p:nvGrpSpPr>
        <p:cNvPr id="1" name=""/>
        <p:cNvGrpSpPr/>
        <p:nvPr/>
      </p:nvGrpSpPr>
      <p:grpSpPr>
        <a:xfrm>
          <a:off x="0" y="0"/>
          <a:ext cx="0" cy="0"/>
          <a:chOff x="0" y="0"/>
          <a:chExt cx="0" cy="0"/>
        </a:xfrm>
      </p:grpSpPr>
      <p:sp>
        <p:nvSpPr>
          <p:cNvPr id="539" name="Shape 539"/>
          <p:cNvSpPr>
            <a:spLocks noGrp="1"/>
          </p:cNvSpPr>
          <p:nvPr>
            <p:ph type="title"/>
          </p:nvPr>
        </p:nvSpPr>
        <p:spPr>
          <a:prstGeom prst="rect">
            <a:avLst/>
          </a:prstGeom>
        </p:spPr>
        <p:txBody>
          <a:bodyPr/>
          <a:lstStyle/>
          <a:p>
            <a:r>
              <a:t>Texte du titre</a:t>
            </a:r>
          </a:p>
        </p:txBody>
      </p:sp>
      <p:sp>
        <p:nvSpPr>
          <p:cNvPr id="540" name="Shape 540"/>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41" name="Shape 541"/>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619514531"/>
      </p:ext>
    </p:extLst>
  </p:cSld>
  <p:clrMapOvr>
    <a:masterClrMapping/>
  </p:clrMapOvr>
  <p:transition xmlns:p14="http://schemas.microsoft.com/office/powerpoint/2010/mai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1_Default Design copie 7">
    <p:spTree>
      <p:nvGrpSpPr>
        <p:cNvPr id="1" name=""/>
        <p:cNvGrpSpPr/>
        <p:nvPr/>
      </p:nvGrpSpPr>
      <p:grpSpPr>
        <a:xfrm>
          <a:off x="0" y="0"/>
          <a:ext cx="0" cy="0"/>
          <a:chOff x="0" y="0"/>
          <a:chExt cx="0" cy="0"/>
        </a:xfrm>
      </p:grpSpPr>
      <p:sp>
        <p:nvSpPr>
          <p:cNvPr id="548" name="Shape 548"/>
          <p:cNvSpPr>
            <a:spLocks noGrp="1"/>
          </p:cNvSpPr>
          <p:nvPr>
            <p:ph type="title"/>
          </p:nvPr>
        </p:nvSpPr>
        <p:spPr>
          <a:prstGeom prst="rect">
            <a:avLst/>
          </a:prstGeom>
        </p:spPr>
        <p:txBody>
          <a:bodyPr/>
          <a:lstStyle/>
          <a:p>
            <a:r>
              <a:t>Texte du titre</a:t>
            </a:r>
          </a:p>
        </p:txBody>
      </p:sp>
      <p:sp>
        <p:nvSpPr>
          <p:cNvPr id="549" name="Shape 549"/>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50" name="Shape 550"/>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2918383193"/>
      </p:ext>
    </p:extLst>
  </p:cSld>
  <p:clrMapOvr>
    <a:masterClrMapping/>
  </p:clrMapOvr>
  <p:transition xmlns:p14="http://schemas.microsoft.com/office/powerpoint/2010/mai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1_Default Design copie 8">
    <p:spTree>
      <p:nvGrpSpPr>
        <p:cNvPr id="1" name=""/>
        <p:cNvGrpSpPr/>
        <p:nvPr/>
      </p:nvGrpSpPr>
      <p:grpSpPr>
        <a:xfrm>
          <a:off x="0" y="0"/>
          <a:ext cx="0" cy="0"/>
          <a:chOff x="0" y="0"/>
          <a:chExt cx="0" cy="0"/>
        </a:xfrm>
      </p:grpSpPr>
      <p:sp>
        <p:nvSpPr>
          <p:cNvPr id="557" name="Shape 557"/>
          <p:cNvSpPr>
            <a:spLocks noGrp="1"/>
          </p:cNvSpPr>
          <p:nvPr>
            <p:ph type="title"/>
          </p:nvPr>
        </p:nvSpPr>
        <p:spPr>
          <a:prstGeom prst="rect">
            <a:avLst/>
          </a:prstGeom>
        </p:spPr>
        <p:txBody>
          <a:bodyPr/>
          <a:lstStyle/>
          <a:p>
            <a:r>
              <a:t>Texte du titre</a:t>
            </a:r>
          </a:p>
        </p:txBody>
      </p:sp>
      <p:sp>
        <p:nvSpPr>
          <p:cNvPr id="558" name="Shape 558"/>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59" name="Shape 559"/>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1586191918"/>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Slide Number Placeholder 4"/>
          <p:cNvSpPr>
            <a:spLocks noGrp="1"/>
          </p:cNvSpPr>
          <p:nvPr>
            <p:ph type="sldNum" sz="quarter" idx="4"/>
          </p:nvPr>
        </p:nvSpPr>
        <p:spPr>
          <a:xfrm>
            <a:off x="8549249" y="4774371"/>
            <a:ext cx="450328" cy="273844"/>
          </a:xfrm>
          <a:prstGeom prst="rect">
            <a:avLst/>
          </a:prstGeom>
        </p:spPr>
        <p:txBody>
          <a:bodyPr vert="horz" lIns="91439" tIns="45720" rIns="91439" bIns="45720" rtlCol="0" anchor="ctr"/>
          <a:lstStyle>
            <a:lvl1pPr algn="r">
              <a:defRPr sz="900">
                <a:solidFill>
                  <a:schemeClr val="bg2"/>
                </a:solidFill>
                <a:latin typeface="Verdana"/>
                <a:cs typeface="Verdana"/>
              </a:defRPr>
            </a:lvl1pPr>
          </a:lstStyle>
          <a:p>
            <a:fld id="{81BF0B4E-CE60-AB48-9D7E-4434414A7C38}" type="slidenum">
              <a:rPr lang="en-US" smtClean="0">
                <a:solidFill>
                  <a:srgbClr val="FFFFFF"/>
                </a:solidFill>
              </a:rPr>
              <a:pPr/>
              <a:t>‹#›</a:t>
            </a:fld>
            <a:endParaRPr lang="en-US" dirty="0">
              <a:solidFill>
                <a:srgbClr val="FFFFFF"/>
              </a:solidFill>
            </a:endParaRPr>
          </a:p>
        </p:txBody>
      </p:sp>
      <p:sp>
        <p:nvSpPr>
          <p:cNvPr id="13" name="Title 12"/>
          <p:cNvSpPr>
            <a:spLocks noGrp="1"/>
          </p:cNvSpPr>
          <p:nvPr>
            <p:ph type="title"/>
          </p:nvPr>
        </p:nvSpPr>
        <p:spPr/>
        <p:txBody>
          <a:bodyPr/>
          <a:lstStyle>
            <a:lvl1pPr>
              <a:defRPr baseline="0">
                <a:solidFill>
                  <a:schemeClr val="accent2"/>
                </a:solidFill>
              </a:defRPr>
            </a:lvl1pPr>
          </a:lstStyle>
          <a:p>
            <a:r>
              <a:rPr lang="en-US" dirty="0"/>
              <a:t>Click to edit Master title style</a:t>
            </a:r>
          </a:p>
        </p:txBody>
      </p:sp>
      <p:sp>
        <p:nvSpPr>
          <p:cNvPr id="14" name="Text Placeholder 2"/>
          <p:cNvSpPr>
            <a:spLocks noGrp="1"/>
          </p:cNvSpPr>
          <p:nvPr>
            <p:ph idx="1" hasCustomPrompt="1"/>
          </p:nvPr>
        </p:nvSpPr>
        <p:spPr>
          <a:xfrm>
            <a:off x="464790" y="1420093"/>
            <a:ext cx="8242857" cy="3212522"/>
          </a:xfrm>
          <a:prstGeom prst="rect">
            <a:avLst/>
          </a:prstGeom>
        </p:spPr>
        <p:txBody>
          <a:bodyPr vert="horz" lIns="91439" tIns="45720" rIns="91439" bIns="45720" rtlCol="0">
            <a:normAutofit/>
          </a:bodyPr>
          <a:lstStyle>
            <a:lvl1pPr marL="0" indent="0">
              <a:buNone/>
              <a:defRPr/>
            </a:lvl1pPr>
            <a:lvl2pPr marL="457196" indent="0">
              <a:buNone/>
              <a:defRPr/>
            </a:lvl2pPr>
            <a:lvl3pPr marL="914393" indent="0">
              <a:buNone/>
              <a:defRPr/>
            </a:lvl3pPr>
            <a:lvl4pPr marL="1371589" indent="0">
              <a:buNone/>
              <a:defRPr/>
            </a:lvl4pPr>
          </a:lstStyle>
          <a:p>
            <a:pPr lvl="0"/>
            <a:r>
              <a:rPr lang="en-US" dirty="0"/>
              <a:t>Click to edit Master text styles.</a:t>
            </a: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1175454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1_Default Design copie 9">
    <p:spTree>
      <p:nvGrpSpPr>
        <p:cNvPr id="1" name=""/>
        <p:cNvGrpSpPr/>
        <p:nvPr/>
      </p:nvGrpSpPr>
      <p:grpSpPr>
        <a:xfrm>
          <a:off x="0" y="0"/>
          <a:ext cx="0" cy="0"/>
          <a:chOff x="0" y="0"/>
          <a:chExt cx="0" cy="0"/>
        </a:xfrm>
      </p:grpSpPr>
      <p:sp>
        <p:nvSpPr>
          <p:cNvPr id="566" name="Shape 566"/>
          <p:cNvSpPr>
            <a:spLocks noGrp="1"/>
          </p:cNvSpPr>
          <p:nvPr>
            <p:ph type="title"/>
          </p:nvPr>
        </p:nvSpPr>
        <p:spPr>
          <a:prstGeom prst="rect">
            <a:avLst/>
          </a:prstGeom>
        </p:spPr>
        <p:txBody>
          <a:bodyPr/>
          <a:lstStyle/>
          <a:p>
            <a:r>
              <a:t>Texte du titre</a:t>
            </a:r>
          </a:p>
        </p:txBody>
      </p:sp>
      <p:sp>
        <p:nvSpPr>
          <p:cNvPr id="567" name="Shape 567"/>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68" name="Shape 568"/>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407809849"/>
      </p:ext>
    </p:extLst>
  </p:cSld>
  <p:clrMapOvr>
    <a:masterClrMapping/>
  </p:clrMapOvr>
  <p:transition xmlns:p14="http://schemas.microsoft.com/office/powerpoint/2010/mai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1_Default Design copie 10">
    <p:spTree>
      <p:nvGrpSpPr>
        <p:cNvPr id="1" name=""/>
        <p:cNvGrpSpPr/>
        <p:nvPr/>
      </p:nvGrpSpPr>
      <p:grpSpPr>
        <a:xfrm>
          <a:off x="0" y="0"/>
          <a:ext cx="0" cy="0"/>
          <a:chOff x="0" y="0"/>
          <a:chExt cx="0" cy="0"/>
        </a:xfrm>
      </p:grpSpPr>
      <p:sp>
        <p:nvSpPr>
          <p:cNvPr id="575" name="Shape 575"/>
          <p:cNvSpPr>
            <a:spLocks noGrp="1"/>
          </p:cNvSpPr>
          <p:nvPr>
            <p:ph type="title"/>
          </p:nvPr>
        </p:nvSpPr>
        <p:spPr>
          <a:prstGeom prst="rect">
            <a:avLst/>
          </a:prstGeom>
        </p:spPr>
        <p:txBody>
          <a:bodyPr/>
          <a:lstStyle/>
          <a:p>
            <a:r>
              <a:t>Texte du titre</a:t>
            </a:r>
          </a:p>
        </p:txBody>
      </p:sp>
      <p:sp>
        <p:nvSpPr>
          <p:cNvPr id="576" name="Shape 576"/>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77" name="Shape 577"/>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204521787"/>
      </p:ext>
    </p:extLst>
  </p:cSld>
  <p:clrMapOvr>
    <a:masterClrMapping/>
  </p:clrMapOvr>
  <p:transition xmlns:p14="http://schemas.microsoft.com/office/powerpoint/2010/mai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1_Titre et sous-tit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4" name="Shape 584"/>
          <p:cNvSpPr>
            <a:spLocks noGrp="1"/>
          </p:cNvSpPr>
          <p:nvPr>
            <p:ph type="title"/>
          </p:nvPr>
        </p:nvSpPr>
        <p:spPr>
          <a:xfrm>
            <a:off x="647700" y="962027"/>
            <a:ext cx="7861300" cy="1609725"/>
          </a:xfrm>
          <a:prstGeom prst="rect">
            <a:avLst/>
          </a:prstGeom>
          <a:effectLst>
            <a:outerShdw blurRad="25400" dist="25400" dir="18900000" rotWithShape="0">
              <a:srgbClr val="000000">
                <a:alpha val="75000"/>
              </a:srgbClr>
            </a:outerShdw>
          </a:effectLst>
        </p:spPr>
        <p:txBody>
          <a:bodyPr anchor="b"/>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585" name="Shape 585"/>
          <p:cNvSpPr>
            <a:spLocks noGrp="1"/>
          </p:cNvSpPr>
          <p:nvPr>
            <p:ph type="body" sz="quarter" idx="1"/>
          </p:nvPr>
        </p:nvSpPr>
        <p:spPr>
          <a:xfrm>
            <a:off x="647700" y="2647950"/>
            <a:ext cx="7861300" cy="666750"/>
          </a:xfrm>
          <a:prstGeom prst="rect">
            <a:avLst/>
          </a:prstGeom>
          <a:effectLst>
            <a:outerShdw blurRad="25400" dist="25400" dir="18900000" rotWithShape="0">
              <a:srgbClr val="000000">
                <a:alpha val="75000"/>
              </a:srgbClr>
            </a:outerShdw>
          </a:effectLst>
        </p:spPr>
        <p:txBody>
          <a:bodyPr/>
          <a:lstStyle>
            <a:lvl1pPr marL="0" marR="0" indent="0" algn="ctr" defTabSz="317490">
              <a:lnSpc>
                <a:spcPct val="100000"/>
              </a:lnSpc>
              <a:spcBef>
                <a:spcPts val="0"/>
              </a:spcBef>
              <a:buClrTx/>
              <a:buSzTx/>
              <a:buFontTx/>
              <a:buNone/>
              <a:defRPr sz="2400">
                <a:uFillTx/>
                <a:latin typeface="Monaco"/>
                <a:ea typeface="Monaco"/>
                <a:cs typeface="Monaco"/>
                <a:sym typeface="Monaco"/>
              </a:defRPr>
            </a:lvl1pPr>
            <a:lvl2pPr marL="0" marR="0" indent="0" algn="ctr" defTabSz="317490">
              <a:lnSpc>
                <a:spcPct val="100000"/>
              </a:lnSpc>
              <a:spcBef>
                <a:spcPts val="0"/>
              </a:spcBef>
              <a:buClrTx/>
              <a:buSzTx/>
              <a:buFontTx/>
              <a:buNone/>
              <a:defRPr sz="2400">
                <a:uFillTx/>
                <a:latin typeface="Monaco"/>
                <a:ea typeface="Monaco"/>
                <a:cs typeface="Monaco"/>
                <a:sym typeface="Monaco"/>
              </a:defRPr>
            </a:lvl2pPr>
            <a:lvl3pPr marL="0" marR="0" indent="0" algn="ctr" defTabSz="317490">
              <a:lnSpc>
                <a:spcPct val="100000"/>
              </a:lnSpc>
              <a:spcBef>
                <a:spcPts val="0"/>
              </a:spcBef>
              <a:buClrTx/>
              <a:buSzTx/>
              <a:buFontTx/>
              <a:buNone/>
              <a:defRPr>
                <a:uFillTx/>
                <a:latin typeface="Monaco"/>
                <a:ea typeface="Monaco"/>
                <a:cs typeface="Monaco"/>
                <a:sym typeface="Monaco"/>
              </a:defRPr>
            </a:lvl3pPr>
            <a:lvl4pPr marL="0" marR="0" indent="0" algn="ctr" defTabSz="317490">
              <a:lnSpc>
                <a:spcPct val="100000"/>
              </a:lnSpc>
              <a:spcBef>
                <a:spcPts val="0"/>
              </a:spcBef>
              <a:buSzTx/>
              <a:buNone/>
              <a:defRPr sz="2400">
                <a:uFillTx/>
                <a:latin typeface="Monaco"/>
                <a:ea typeface="Monaco"/>
                <a:cs typeface="Monaco"/>
                <a:sym typeface="Monaco"/>
              </a:defRPr>
            </a:lvl4pPr>
            <a:lvl5pPr marL="0" marR="0" indent="0" algn="ctr" defTabSz="317490">
              <a:lnSpc>
                <a:spcPct val="100000"/>
              </a:lnSpc>
              <a:spcBef>
                <a:spcPts val="0"/>
              </a:spcBef>
              <a:buSzTx/>
              <a:buNone/>
              <a:defRPr sz="24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586" name="Shape 586"/>
          <p:cNvSpPr>
            <a:spLocks noGrp="1"/>
          </p:cNvSpPr>
          <p:nvPr>
            <p:ph type="sldNum" sz="quarter" idx="2"/>
          </p:nvPr>
        </p:nvSpPr>
        <p:spPr>
          <a:xfrm>
            <a:off x="4309861" y="4895864"/>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012432287"/>
      </p:ext>
    </p:extLst>
  </p:cSld>
  <p:clrMapOvr>
    <a:masterClrMapping/>
  </p:clrMapOvr>
  <p:transition xmlns:p14="http://schemas.microsoft.com/office/powerpoint/2010/mai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1_Titre et puces - Gauche copie 1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3" name="Shape 593"/>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594" name="Shape 594"/>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595" name="Shape 595"/>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304619848"/>
      </p:ext>
    </p:extLst>
  </p:cSld>
  <p:clrMapOvr>
    <a:masterClrMapping/>
  </p:clrMapOvr>
  <p:transition xmlns:p14="http://schemas.microsoft.com/office/powerpoint/2010/mai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re et puces - Gauche copie 2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2" name="Shape 602"/>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603" name="Shape 603"/>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604" name="Shape 604"/>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665497421"/>
      </p:ext>
    </p:extLst>
  </p:cSld>
  <p:clrMapOvr>
    <a:masterClrMapping/>
  </p:clrMapOvr>
  <p:transition xmlns:p14="http://schemas.microsoft.com/office/powerpoint/2010/mai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re et puces - Gauche copie 2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1" name="Shape 611"/>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612" name="Shape 612"/>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613" name="Shape 613"/>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568582059"/>
      </p:ext>
    </p:extLst>
  </p:cSld>
  <p:clrMapOvr>
    <a:masterClrMapping/>
  </p:clrMapOvr>
  <p:transition xmlns:p14="http://schemas.microsoft.com/office/powerpoint/2010/mai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2_Fireball - No Graphics copie">
    <p:bg>
      <p:bgPr>
        <a:solidFill>
          <a:srgbClr val="000000"/>
        </a:solidFill>
        <a:effectLst/>
      </p:bgPr>
    </p:bg>
    <p:spTree>
      <p:nvGrpSpPr>
        <p:cNvPr id="1" name=""/>
        <p:cNvGrpSpPr/>
        <p:nvPr/>
      </p:nvGrpSpPr>
      <p:grpSpPr>
        <a:xfrm>
          <a:off x="0" y="0"/>
          <a:ext cx="0" cy="0"/>
          <a:chOff x="0" y="0"/>
          <a:chExt cx="0" cy="0"/>
        </a:xfrm>
      </p:grpSpPr>
      <p:sp>
        <p:nvSpPr>
          <p:cNvPr id="620" name="Shape 620"/>
          <p:cNvSpPr>
            <a:spLocks noGrp="1"/>
          </p:cNvSpPr>
          <p:nvPr>
            <p:ph type="title"/>
          </p:nvPr>
        </p:nvSpPr>
        <p:spPr>
          <a:xfrm>
            <a:off x="685800" y="0"/>
            <a:ext cx="7772400" cy="1143000"/>
          </a:xfrm>
          <a:prstGeom prst="rect">
            <a:avLst/>
          </a:prstGeom>
        </p:spPr>
        <p:txBody>
          <a:bodyPr anchor="b"/>
          <a:lstStyle>
            <a:lvl1pPr marL="41275" marR="41275" algn="r">
              <a:defRPr sz="4200" b="0" i="1">
                <a:solidFill>
                  <a:srgbClr val="FFD479"/>
                </a:solidFill>
                <a:uFill>
                  <a:solidFill>
                    <a:srgbClr val="FFD479"/>
                  </a:solidFill>
                </a:uFill>
                <a:latin typeface="Times New Roman"/>
                <a:ea typeface="Times New Roman"/>
                <a:cs typeface="Times New Roman"/>
                <a:sym typeface="Times New Roman"/>
              </a:defRPr>
            </a:lvl1pPr>
          </a:lstStyle>
          <a:p>
            <a:r>
              <a:t>Texte du titre</a:t>
            </a:r>
          </a:p>
        </p:txBody>
      </p:sp>
      <p:sp>
        <p:nvSpPr>
          <p:cNvPr id="621" name="Shape 621"/>
          <p:cNvSpPr>
            <a:spLocks noGrp="1"/>
          </p:cNvSpPr>
          <p:nvPr>
            <p:ph type="body" idx="1"/>
          </p:nvPr>
        </p:nvSpPr>
        <p:spPr>
          <a:xfrm>
            <a:off x="685800" y="1543050"/>
            <a:ext cx="7772400" cy="3600450"/>
          </a:xfrm>
          <a:prstGeom prst="rect">
            <a:avLst/>
          </a:prstGeom>
        </p:spPr>
        <p:txBody>
          <a:bodyPr/>
          <a:lstStyle>
            <a:lvl1pPr marL="384163" marR="41275">
              <a:lnSpc>
                <a:spcPct val="100000"/>
              </a:lnSpc>
              <a:spcBef>
                <a:spcPts val="700"/>
              </a:spcBef>
              <a:buClr>
                <a:srgbClr val="FFD479"/>
              </a:buClr>
              <a:buFont typeface="Times New Roman"/>
              <a:buChar char="•"/>
              <a:defRPr sz="3000">
                <a:solidFill>
                  <a:srgbClr val="FFFED5"/>
                </a:solidFill>
                <a:uFill>
                  <a:solidFill>
                    <a:srgbClr val="FFFED5"/>
                  </a:solidFill>
                </a:uFill>
                <a:latin typeface="Times New Roman"/>
                <a:ea typeface="Times New Roman"/>
                <a:cs typeface="Times New Roman"/>
                <a:sym typeface="Times New Roman"/>
              </a:defRPr>
            </a:lvl1pPr>
            <a:lvl2pPr marL="784200" marR="41275">
              <a:lnSpc>
                <a:spcPct val="100000"/>
              </a:lnSpc>
              <a:buClr>
                <a:srgbClr val="FFD479"/>
              </a:buClr>
              <a:buSzPct val="100000"/>
              <a:buFont typeface="Times New Roman"/>
              <a:buChar char="–"/>
              <a:defRPr>
                <a:solidFill>
                  <a:srgbClr val="FFFED5"/>
                </a:solidFill>
                <a:uFill>
                  <a:solidFill>
                    <a:srgbClr val="FFFED5"/>
                  </a:solidFill>
                </a:uFill>
                <a:latin typeface="Times New Roman"/>
                <a:ea typeface="Times New Roman"/>
                <a:cs typeface="Times New Roman"/>
                <a:sym typeface="Times New Roman"/>
              </a:defRPr>
            </a:lvl2pPr>
            <a:lvl3pPr marL="1184239" marR="41275">
              <a:lnSpc>
                <a:spcPct val="100000"/>
              </a:lnSpc>
              <a:buClr>
                <a:srgbClr val="FFD479"/>
              </a:buClr>
              <a:buSzPct val="100000"/>
              <a:buFont typeface="Times New Roman"/>
              <a:buChar char="•"/>
              <a:defRPr sz="2200">
                <a:solidFill>
                  <a:srgbClr val="FFFED5"/>
                </a:solidFill>
                <a:uFill>
                  <a:solidFill>
                    <a:srgbClr val="FFFED5"/>
                  </a:solidFill>
                </a:uFill>
                <a:latin typeface="Times New Roman"/>
                <a:ea typeface="Times New Roman"/>
                <a:cs typeface="Times New Roman"/>
                <a:sym typeface="Times New Roman"/>
              </a:defRPr>
            </a:lvl3pPr>
            <a:lvl4pPr marL="1641423" marR="41275">
              <a:lnSpc>
                <a:spcPct val="100000"/>
              </a:lnSpc>
              <a:buClr>
                <a:srgbClr val="FFD479"/>
              </a:buClr>
              <a:buFont typeface="Times New Roman"/>
              <a:defRPr sz="1800">
                <a:solidFill>
                  <a:srgbClr val="FFFED5"/>
                </a:solidFill>
                <a:uFill>
                  <a:solidFill>
                    <a:srgbClr val="FFFED5"/>
                  </a:solidFill>
                </a:uFill>
                <a:latin typeface="Times New Roman"/>
                <a:ea typeface="Times New Roman"/>
                <a:cs typeface="Times New Roman"/>
                <a:sym typeface="Times New Roman"/>
              </a:defRPr>
            </a:lvl4pPr>
            <a:lvl5pPr marL="2098607" marR="41275">
              <a:lnSpc>
                <a:spcPct val="100000"/>
              </a:lnSpc>
              <a:buClr>
                <a:srgbClr val="FFD479"/>
              </a:buClr>
              <a:buFont typeface="Times New Roman"/>
              <a:buChar char="•"/>
              <a:defRPr sz="1800">
                <a:solidFill>
                  <a:srgbClr val="FFFED5"/>
                </a:solidFill>
                <a:uFill>
                  <a:solidFill>
                    <a:srgbClr val="FFFED5"/>
                  </a:solidFill>
                </a:uFill>
                <a:latin typeface="Times New Roman"/>
                <a:ea typeface="Times New Roman"/>
                <a:cs typeface="Times New Roman"/>
                <a:sym typeface="Times New Roman"/>
              </a:defRPr>
            </a:lvl5pPr>
          </a:lstStyle>
          <a:p>
            <a:r>
              <a:t>Texte niveau 1</a:t>
            </a:r>
          </a:p>
          <a:p>
            <a:pPr lvl="1"/>
            <a:r>
              <a:t>Texte niveau 2</a:t>
            </a:r>
          </a:p>
          <a:p>
            <a:pPr lvl="2"/>
            <a:r>
              <a:t>Texte niveau 3</a:t>
            </a:r>
          </a:p>
          <a:p>
            <a:pPr lvl="3"/>
            <a:r>
              <a:t>Texte niveau 4</a:t>
            </a:r>
          </a:p>
          <a:p>
            <a:pPr lvl="4"/>
            <a:r>
              <a:t>Texte niveau 5</a:t>
            </a:r>
          </a:p>
        </p:txBody>
      </p:sp>
      <p:sp>
        <p:nvSpPr>
          <p:cNvPr id="622" name="Shape 622"/>
          <p:cNvSpPr>
            <a:spLocks noGrp="1"/>
          </p:cNvSpPr>
          <p:nvPr>
            <p:ph type="sldNum" sz="quarter" idx="2"/>
          </p:nvPr>
        </p:nvSpPr>
        <p:spPr>
          <a:xfrm>
            <a:off x="4355031" y="4791076"/>
            <a:ext cx="431558" cy="441146"/>
          </a:xfrm>
          <a:prstGeom prst="rect">
            <a:avLst/>
          </a:prstGeom>
        </p:spPr>
        <p:txBody>
          <a:bodyPr/>
          <a:lstStyle>
            <a:lvl1pPr>
              <a:defRPr sz="2200">
                <a:solidFill>
                  <a:srgbClr val="FFFED5"/>
                </a:solidFill>
                <a:uFill>
                  <a:solidFill>
                    <a:srgbClr val="FFFED5"/>
                  </a:solidFill>
                </a:u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314462023"/>
      </p:ext>
    </p:extLst>
  </p:cSld>
  <p:clrMapOvr>
    <a:masterClrMapping/>
  </p:clrMapOvr>
  <p:transition xmlns:p14="http://schemas.microsoft.com/office/powerpoint/2010/mai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itre et puces - Gauche copie 2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9" name="Shape 629"/>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630" name="Shape 630"/>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631" name="Shape 631"/>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114981457"/>
      </p:ext>
    </p:extLst>
  </p:cSld>
  <p:clrMapOvr>
    <a:masterClrMapping/>
  </p:clrMapOvr>
  <p:transition xmlns:p14="http://schemas.microsoft.com/office/powerpoint/2010/mai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re et puces - Gauche copie 2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8" name="Shape 638"/>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639" name="Shape 639"/>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640" name="Shape 640"/>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494458219"/>
      </p:ext>
    </p:extLst>
  </p:cSld>
  <p:clrMapOvr>
    <a:masterClrMapping/>
  </p:clrMapOvr>
  <p:transition xmlns:p14="http://schemas.microsoft.com/office/powerpoint/2010/mai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itre et puces - Gauche copie 25">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7" name="Shape 647"/>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648" name="Shape 648"/>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649" name="Shape 649"/>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521569699"/>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1BF0B4E-CE60-AB48-9D7E-4434414A7C38}"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1"/>
          </p:nvPr>
        </p:nvSpPr>
        <p:spPr>
          <a:xfrm>
            <a:off x="465143" y="1411443"/>
            <a:ext cx="4103687" cy="31952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Picture Placeholder 9"/>
          <p:cNvSpPr>
            <a:spLocks noGrp="1"/>
          </p:cNvSpPr>
          <p:nvPr>
            <p:ph type="pic" sz="quarter" idx="12"/>
          </p:nvPr>
        </p:nvSpPr>
        <p:spPr>
          <a:xfrm>
            <a:off x="4757738" y="1402433"/>
            <a:ext cx="4006850" cy="3204204"/>
          </a:xfrm>
        </p:spPr>
        <p:txBody>
          <a:bodyPr/>
          <a:lstStyle/>
          <a:p>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6597716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re et puces - Gauche copie 26">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6" name="Shape 656"/>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657" name="Shape 657"/>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658" name="Shape 658"/>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591615075"/>
      </p:ext>
    </p:extLst>
  </p:cSld>
  <p:clrMapOvr>
    <a:masterClrMapping/>
  </p:clrMapOvr>
  <p:transition xmlns:p14="http://schemas.microsoft.com/office/powerpoint/2010/mai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itre et puces - Gauche copie 27">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5" name="Shape 665"/>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666" name="Shape 666"/>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667" name="Shape 667"/>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541894078"/>
      </p:ext>
    </p:extLst>
  </p:cSld>
  <p:clrMapOvr>
    <a:masterClrMapping/>
  </p:clrMapOvr>
  <p:transition xmlns:p14="http://schemas.microsoft.com/office/powerpoint/2010/mai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itre et puces - Gauche copie 28">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74" name="Shape 674"/>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675" name="Shape 675"/>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676" name="Shape 676"/>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49420780"/>
      </p:ext>
    </p:extLst>
  </p:cSld>
  <p:clrMapOvr>
    <a:masterClrMapping/>
  </p:clrMapOvr>
  <p:transition xmlns:p14="http://schemas.microsoft.com/office/powerpoint/2010/mai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Titre et puces - Gauche copie 29">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83" name="Shape 683"/>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684" name="Shape 684"/>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685" name="Shape 685"/>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73165134"/>
      </p:ext>
    </p:extLst>
  </p:cSld>
  <p:clrMapOvr>
    <a:masterClrMapping/>
  </p:clrMapOvr>
  <p:transition xmlns:p14="http://schemas.microsoft.com/office/powerpoint/2010/mai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re et puces - Gauche copie 3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2" name="Shape 692"/>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693" name="Shape 693"/>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694" name="Shape 694"/>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209946639"/>
      </p:ext>
    </p:extLst>
  </p:cSld>
  <p:clrMapOvr>
    <a:masterClrMapping/>
  </p:clrMapOvr>
  <p:transition xmlns:p14="http://schemas.microsoft.com/office/powerpoint/2010/mai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itre et puces - Gauche copie 3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01" name="Shape 701"/>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702" name="Shape 702"/>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703" name="Shape 703"/>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766005804"/>
      </p:ext>
    </p:extLst>
  </p:cSld>
  <p:clrMapOvr>
    <a:masterClrMapping/>
  </p:clrMapOvr>
  <p:transition xmlns:p14="http://schemas.microsoft.com/office/powerpoint/2010/mai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1_Titre et puces - Gauche copie 1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0" name="Shape 710"/>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711" name="Shape 711"/>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712" name="Shape 712"/>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738410788"/>
      </p:ext>
    </p:extLst>
  </p:cSld>
  <p:clrMapOvr>
    <a:masterClrMapping/>
  </p:clrMapOvr>
  <p:transition xmlns:p14="http://schemas.microsoft.com/office/powerpoint/2010/mai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1_Titre et puces - Gauche copie 1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9" name="Shape 719"/>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720" name="Shape 720"/>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721" name="Shape 721"/>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502744581"/>
      </p:ext>
    </p:extLst>
  </p:cSld>
  <p:clrMapOvr>
    <a:masterClrMapping/>
  </p:clrMapOvr>
  <p:transition xmlns:p14="http://schemas.microsoft.com/office/powerpoint/2010/mai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1_Titre et puces - Gauche copie 15">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8" name="Shape 728"/>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729" name="Shape 729"/>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730" name="Shape 730"/>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2967163909"/>
      </p:ext>
    </p:extLst>
  </p:cSld>
  <p:clrMapOvr>
    <a:masterClrMapping/>
  </p:clrMapOvr>
  <p:transition xmlns:p14="http://schemas.microsoft.com/office/powerpoint/2010/mai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1_Titre et puces - Gauche copie 16">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7" name="Shape 737"/>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738" name="Shape 738"/>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739" name="Shape 739"/>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0951694"/>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Texte du titre</a:t>
            </a:r>
          </a:p>
        </p:txBody>
      </p:sp>
      <p:sp>
        <p:nvSpPr>
          <p:cNvPr id="12" name="Shape 12"/>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3" name="Shape 13"/>
          <p:cNvSpPr>
            <a:spLocks noGrp="1"/>
          </p:cNvSpPr>
          <p:nvPr>
            <p:ph type="sldNum" sz="quarter" idx="2"/>
          </p:nvPr>
        </p:nvSpPr>
        <p:spPr>
          <a:xfrm>
            <a:off x="7750443" y="4843477"/>
            <a:ext cx="501139" cy="379591"/>
          </a:xfrm>
          <a:prstGeom prst="rect">
            <a:avLst/>
          </a:prstGeom>
        </p:spPr>
        <p:txBody>
          <a:body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2305202060"/>
      </p:ext>
    </p:extLst>
  </p:cSld>
  <p:clrMapOvr>
    <a:masterClrMapping/>
  </p:clrMapOvr>
  <p:transition xmlns:p14="http://schemas.microsoft.com/office/powerpoint/2010/mai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1_Titre et puces - Gauche copie 17">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6" name="Shape 746"/>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747" name="Shape 747"/>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748" name="Shape 748"/>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960349183"/>
      </p:ext>
    </p:extLst>
  </p:cSld>
  <p:clrMapOvr>
    <a:masterClrMapping/>
  </p:clrMapOvr>
  <p:transition xmlns:p14="http://schemas.microsoft.com/office/powerpoint/2010/mai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4_Default Desig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5" name="Shape 755"/>
          <p:cNvSpPr>
            <a:spLocks noGrp="1"/>
          </p:cNvSpPr>
          <p:nvPr>
            <p:ph type="title"/>
          </p:nvPr>
        </p:nvSpPr>
        <p:spPr>
          <a:xfrm>
            <a:off x="685800" y="0"/>
            <a:ext cx="8229600" cy="688182"/>
          </a:xfrm>
          <a:prstGeom prst="rect">
            <a:avLst/>
          </a:prstGeom>
        </p:spPr>
        <p:txBody>
          <a:bodyPr/>
          <a:lstStyle>
            <a:lvl1pPr marL="40640" marR="40640">
              <a:defRPr sz="2800"/>
            </a:lvl1pPr>
          </a:lstStyle>
          <a:p>
            <a:r>
              <a:t>Texte du titre</a:t>
            </a:r>
          </a:p>
        </p:txBody>
      </p:sp>
      <p:sp>
        <p:nvSpPr>
          <p:cNvPr id="756" name="Shape 756"/>
          <p:cNvSpPr>
            <a:spLocks noGrp="1"/>
          </p:cNvSpPr>
          <p:nvPr>
            <p:ph type="body" idx="1"/>
          </p:nvPr>
        </p:nvSpPr>
        <p:spPr>
          <a:prstGeom prst="rect">
            <a:avLst/>
          </a:prstGeom>
        </p:spPr>
        <p:txBody>
          <a:bodyPr/>
          <a:lstStyle>
            <a:lvl1pPr marR="40640">
              <a:defRPr sz="2600"/>
            </a:lvl1pPr>
            <a:lvl2pPr marR="40640">
              <a:defRPr sz="2400"/>
            </a:lvl2pPr>
            <a:lvl3pPr marR="40640">
              <a:defRPr sz="2200"/>
            </a:lvl3pPr>
            <a:lvl4pPr marR="40640">
              <a:defRPr sz="1800"/>
            </a:lvl4pPr>
            <a:lvl5pPr marR="40640">
              <a:defRPr sz="1800"/>
            </a:lvl5pPr>
          </a:lstStyle>
          <a:p>
            <a:r>
              <a:t>Texte niveau 1</a:t>
            </a:r>
          </a:p>
          <a:p>
            <a:pPr lvl="1"/>
            <a:r>
              <a:t>Texte niveau 2</a:t>
            </a:r>
          </a:p>
          <a:p>
            <a:pPr lvl="2"/>
            <a:r>
              <a:t>Texte niveau 3</a:t>
            </a:r>
          </a:p>
          <a:p>
            <a:pPr lvl="3"/>
            <a:r>
              <a:t>Texte niveau 4</a:t>
            </a:r>
          </a:p>
          <a:p>
            <a:pPr lvl="4"/>
            <a:r>
              <a:t>Texte niveau 5</a:t>
            </a:r>
          </a:p>
        </p:txBody>
      </p:sp>
      <p:sp>
        <p:nvSpPr>
          <p:cNvPr id="757" name="Shape 757"/>
          <p:cNvSpPr>
            <a:spLocks noGrp="1"/>
          </p:cNvSpPr>
          <p:nvPr>
            <p:ph type="sldNum" sz="quarter" idx="2"/>
          </p:nvPr>
        </p:nvSpPr>
        <p:spPr>
          <a:xfrm>
            <a:off x="7827930" y="4843474"/>
            <a:ext cx="346148" cy="271869"/>
          </a:xfrm>
          <a:prstGeom prst="rect">
            <a:avLst/>
          </a:prstGeom>
        </p:spPr>
        <p:txBody>
          <a:bodyPr/>
          <a:lstStyle>
            <a:lvl1pPr>
              <a:defRPr sz="1100"/>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1778473777"/>
      </p:ext>
    </p:extLst>
  </p:cSld>
  <p:clrMapOvr>
    <a:masterClrMapping/>
  </p:clrMapOvr>
  <p:transition xmlns:p14="http://schemas.microsoft.com/office/powerpoint/2010/mai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2_Default Design c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64" name="Shape 764"/>
          <p:cNvSpPr>
            <a:spLocks noGrp="1"/>
          </p:cNvSpPr>
          <p:nvPr>
            <p:ph type="title"/>
          </p:nvPr>
        </p:nvSpPr>
        <p:spPr>
          <a:xfrm>
            <a:off x="685800" y="0"/>
            <a:ext cx="8229600" cy="688182"/>
          </a:xfrm>
          <a:prstGeom prst="rect">
            <a:avLst/>
          </a:prstGeom>
        </p:spPr>
        <p:txBody>
          <a:bodyPr/>
          <a:lstStyle>
            <a:lvl1pPr marL="40640" marR="40640">
              <a:defRPr sz="2800"/>
            </a:lvl1pPr>
          </a:lstStyle>
          <a:p>
            <a:r>
              <a:t>Texte du titre</a:t>
            </a:r>
          </a:p>
        </p:txBody>
      </p:sp>
      <p:sp>
        <p:nvSpPr>
          <p:cNvPr id="765" name="Shape 765"/>
          <p:cNvSpPr>
            <a:spLocks noGrp="1"/>
          </p:cNvSpPr>
          <p:nvPr>
            <p:ph type="body" idx="1"/>
          </p:nvPr>
        </p:nvSpPr>
        <p:spPr>
          <a:prstGeom prst="rect">
            <a:avLst/>
          </a:prstGeom>
        </p:spPr>
        <p:txBody>
          <a:bodyPr/>
          <a:lstStyle>
            <a:lvl1pPr marR="40640">
              <a:defRPr sz="2600"/>
            </a:lvl1pPr>
            <a:lvl2pPr marR="40640">
              <a:defRPr sz="2400"/>
            </a:lvl2pPr>
            <a:lvl3pPr marR="40640">
              <a:defRPr sz="2200"/>
            </a:lvl3pPr>
            <a:lvl4pPr marR="40640">
              <a:defRPr sz="1800"/>
            </a:lvl4pPr>
            <a:lvl5pPr marR="40640">
              <a:defRPr sz="1800"/>
            </a:lvl5pPr>
          </a:lstStyle>
          <a:p>
            <a:r>
              <a:t>Texte niveau 1</a:t>
            </a:r>
          </a:p>
          <a:p>
            <a:pPr lvl="1"/>
            <a:r>
              <a:t>Texte niveau 2</a:t>
            </a:r>
          </a:p>
          <a:p>
            <a:pPr lvl="2"/>
            <a:r>
              <a:t>Texte niveau 3</a:t>
            </a:r>
          </a:p>
          <a:p>
            <a:pPr lvl="3"/>
            <a:r>
              <a:t>Texte niveau 4</a:t>
            </a:r>
          </a:p>
          <a:p>
            <a:pPr lvl="4"/>
            <a:r>
              <a:t>Texte niveau 5</a:t>
            </a:r>
          </a:p>
        </p:txBody>
      </p:sp>
      <p:sp>
        <p:nvSpPr>
          <p:cNvPr id="766" name="Shape 766"/>
          <p:cNvSpPr>
            <a:spLocks noGrp="1"/>
          </p:cNvSpPr>
          <p:nvPr>
            <p:ph type="sldNum" sz="quarter" idx="2"/>
          </p:nvPr>
        </p:nvSpPr>
        <p:spPr>
          <a:xfrm>
            <a:off x="7827930" y="4843474"/>
            <a:ext cx="346148" cy="271869"/>
          </a:xfrm>
          <a:prstGeom prst="rect">
            <a:avLst/>
          </a:prstGeom>
        </p:spPr>
        <p:txBody>
          <a:bodyPr/>
          <a:lstStyle>
            <a:lvl1pPr>
              <a:defRPr sz="1100"/>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904100538"/>
      </p:ext>
    </p:extLst>
  </p:cSld>
  <p:clrMapOvr>
    <a:masterClrMapping/>
  </p:clrMapOvr>
  <p:transition xmlns:p14="http://schemas.microsoft.com/office/powerpoint/2010/mai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2_Default Design copie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3" name="Shape 773"/>
          <p:cNvSpPr>
            <a:spLocks noGrp="1"/>
          </p:cNvSpPr>
          <p:nvPr>
            <p:ph type="title"/>
          </p:nvPr>
        </p:nvSpPr>
        <p:spPr>
          <a:xfrm>
            <a:off x="685800" y="0"/>
            <a:ext cx="8229600" cy="688182"/>
          </a:xfrm>
          <a:prstGeom prst="rect">
            <a:avLst/>
          </a:prstGeom>
        </p:spPr>
        <p:txBody>
          <a:bodyPr/>
          <a:lstStyle>
            <a:lvl1pPr marL="40640" marR="40640">
              <a:defRPr sz="2800"/>
            </a:lvl1pPr>
          </a:lstStyle>
          <a:p>
            <a:r>
              <a:t>Texte du titre</a:t>
            </a:r>
          </a:p>
        </p:txBody>
      </p:sp>
      <p:sp>
        <p:nvSpPr>
          <p:cNvPr id="774" name="Shape 774"/>
          <p:cNvSpPr>
            <a:spLocks noGrp="1"/>
          </p:cNvSpPr>
          <p:nvPr>
            <p:ph type="body" idx="1"/>
          </p:nvPr>
        </p:nvSpPr>
        <p:spPr>
          <a:prstGeom prst="rect">
            <a:avLst/>
          </a:prstGeom>
        </p:spPr>
        <p:txBody>
          <a:bodyPr/>
          <a:lstStyle>
            <a:lvl1pPr marR="40640">
              <a:defRPr sz="2600"/>
            </a:lvl1pPr>
            <a:lvl2pPr marR="40640">
              <a:defRPr sz="2400"/>
            </a:lvl2pPr>
            <a:lvl3pPr marR="40640">
              <a:defRPr sz="2200"/>
            </a:lvl3pPr>
            <a:lvl4pPr marR="40640">
              <a:defRPr sz="1800"/>
            </a:lvl4pPr>
            <a:lvl5pPr marR="40640">
              <a:defRPr sz="1800"/>
            </a:lvl5pPr>
          </a:lstStyle>
          <a:p>
            <a:r>
              <a:t>Texte niveau 1</a:t>
            </a:r>
          </a:p>
          <a:p>
            <a:pPr lvl="1"/>
            <a:r>
              <a:t>Texte niveau 2</a:t>
            </a:r>
          </a:p>
          <a:p>
            <a:pPr lvl="2"/>
            <a:r>
              <a:t>Texte niveau 3</a:t>
            </a:r>
          </a:p>
          <a:p>
            <a:pPr lvl="3"/>
            <a:r>
              <a:t>Texte niveau 4</a:t>
            </a:r>
          </a:p>
          <a:p>
            <a:pPr lvl="4"/>
            <a:r>
              <a:t>Texte niveau 5</a:t>
            </a:r>
          </a:p>
        </p:txBody>
      </p:sp>
      <p:sp>
        <p:nvSpPr>
          <p:cNvPr id="775" name="Shape 775"/>
          <p:cNvSpPr>
            <a:spLocks noGrp="1"/>
          </p:cNvSpPr>
          <p:nvPr>
            <p:ph type="sldNum" sz="quarter" idx="2"/>
          </p:nvPr>
        </p:nvSpPr>
        <p:spPr>
          <a:xfrm>
            <a:off x="7827930" y="4843474"/>
            <a:ext cx="346148" cy="271869"/>
          </a:xfrm>
          <a:prstGeom prst="rect">
            <a:avLst/>
          </a:prstGeom>
        </p:spPr>
        <p:txBody>
          <a:bodyPr/>
          <a:lstStyle>
            <a:lvl1pPr>
              <a:defRPr sz="1100"/>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960270112"/>
      </p:ext>
    </p:extLst>
  </p:cSld>
  <p:clrMapOvr>
    <a:masterClrMapping/>
  </p:clrMapOvr>
  <p:transition xmlns:p14="http://schemas.microsoft.com/office/powerpoint/2010/mai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Titre et puces - Gauche copie 3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82" name="Shape 782"/>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783" name="Shape 783"/>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784" name="Shape 784"/>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48729348"/>
      </p:ext>
    </p:extLst>
  </p:cSld>
  <p:clrMapOvr>
    <a:masterClrMapping/>
  </p:clrMapOvr>
  <p:transition xmlns:p14="http://schemas.microsoft.com/office/powerpoint/2010/mai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Titre et puces - Gauche copie 3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1" name="Shape 791"/>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792" name="Shape 792"/>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793" name="Shape 793"/>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396066918"/>
      </p:ext>
    </p:extLst>
  </p:cSld>
  <p:clrMapOvr>
    <a:masterClrMapping/>
  </p:clrMapOvr>
  <p:transition xmlns:p14="http://schemas.microsoft.com/office/powerpoint/2010/mai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2_Default Design copi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00" name="Shape 800"/>
          <p:cNvSpPr>
            <a:spLocks noGrp="1"/>
          </p:cNvSpPr>
          <p:nvPr>
            <p:ph type="title"/>
          </p:nvPr>
        </p:nvSpPr>
        <p:spPr>
          <a:xfrm>
            <a:off x="685800" y="0"/>
            <a:ext cx="8229600" cy="688182"/>
          </a:xfrm>
          <a:prstGeom prst="rect">
            <a:avLst/>
          </a:prstGeom>
        </p:spPr>
        <p:txBody>
          <a:bodyPr/>
          <a:lstStyle>
            <a:lvl1pPr marL="40640" marR="40640">
              <a:defRPr sz="2800"/>
            </a:lvl1pPr>
          </a:lstStyle>
          <a:p>
            <a:r>
              <a:t>Texte du titre</a:t>
            </a:r>
          </a:p>
        </p:txBody>
      </p:sp>
      <p:sp>
        <p:nvSpPr>
          <p:cNvPr id="801" name="Shape 801"/>
          <p:cNvSpPr>
            <a:spLocks noGrp="1"/>
          </p:cNvSpPr>
          <p:nvPr>
            <p:ph type="body" idx="1"/>
          </p:nvPr>
        </p:nvSpPr>
        <p:spPr>
          <a:prstGeom prst="rect">
            <a:avLst/>
          </a:prstGeom>
        </p:spPr>
        <p:txBody>
          <a:bodyPr/>
          <a:lstStyle>
            <a:lvl1pPr marR="40640">
              <a:defRPr sz="2600"/>
            </a:lvl1pPr>
            <a:lvl2pPr marR="40640">
              <a:defRPr sz="2400"/>
            </a:lvl2pPr>
            <a:lvl3pPr marR="40640">
              <a:defRPr sz="2200"/>
            </a:lvl3pPr>
            <a:lvl4pPr marR="40640">
              <a:defRPr sz="1800"/>
            </a:lvl4pPr>
            <a:lvl5pPr marR="40640">
              <a:defRPr sz="1800"/>
            </a:lvl5pPr>
          </a:lstStyle>
          <a:p>
            <a:r>
              <a:t>Texte niveau 1</a:t>
            </a:r>
          </a:p>
          <a:p>
            <a:pPr lvl="1"/>
            <a:r>
              <a:t>Texte niveau 2</a:t>
            </a:r>
          </a:p>
          <a:p>
            <a:pPr lvl="2"/>
            <a:r>
              <a:t>Texte niveau 3</a:t>
            </a:r>
          </a:p>
          <a:p>
            <a:pPr lvl="3"/>
            <a:r>
              <a:t>Texte niveau 4</a:t>
            </a:r>
          </a:p>
          <a:p>
            <a:pPr lvl="4"/>
            <a:r>
              <a:t>Texte niveau 5</a:t>
            </a:r>
          </a:p>
        </p:txBody>
      </p:sp>
      <p:sp>
        <p:nvSpPr>
          <p:cNvPr id="802" name="Shape 802"/>
          <p:cNvSpPr>
            <a:spLocks noGrp="1"/>
          </p:cNvSpPr>
          <p:nvPr>
            <p:ph type="sldNum" sz="quarter" idx="2"/>
          </p:nvPr>
        </p:nvSpPr>
        <p:spPr>
          <a:xfrm>
            <a:off x="7827930" y="4843474"/>
            <a:ext cx="346148" cy="271869"/>
          </a:xfrm>
          <a:prstGeom prst="rect">
            <a:avLst/>
          </a:prstGeom>
        </p:spPr>
        <p:txBody>
          <a:bodyPr/>
          <a:lstStyle>
            <a:lvl1pPr>
              <a:defRPr sz="1100"/>
            </a:lvl1pPr>
          </a:lstStyle>
          <a:p>
            <a:fld id="{86CB4B4D-7CA3-9044-876B-883B54F8677D}" type="slidenum">
              <a:rPr>
                <a:latin typeface="Verdana"/>
                <a:ea typeface="Verdana"/>
                <a:cs typeface="Verdana"/>
              </a:rPr>
              <a:pPr/>
              <a:t>‹#›</a:t>
            </a:fld>
            <a:endParaRPr>
              <a:latin typeface="Verdana"/>
              <a:ea typeface="Verdana"/>
              <a:cs typeface="Verdana"/>
            </a:endParaRPr>
          </a:p>
        </p:txBody>
      </p:sp>
    </p:spTree>
    <p:extLst>
      <p:ext uri="{BB962C8B-B14F-4D97-AF65-F5344CB8AC3E}">
        <p14:creationId xmlns:p14="http://schemas.microsoft.com/office/powerpoint/2010/main" val="3890157845"/>
      </p:ext>
    </p:extLst>
  </p:cSld>
  <p:clrMapOvr>
    <a:masterClrMapping/>
  </p:clrMapOvr>
  <p:transition xmlns:p14="http://schemas.microsoft.com/office/powerpoint/2010/mai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1_Titre et puces - Gauche copie 18">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09" name="Shape 809"/>
          <p:cNvSpPr>
            <a:spLocks noGrp="1"/>
          </p:cNvSpPr>
          <p:nvPr>
            <p:ph type="title"/>
          </p:nvPr>
        </p:nvSpPr>
        <p:spPr>
          <a:xfrm>
            <a:off x="635000" y="114300"/>
            <a:ext cx="7861300" cy="1333500"/>
          </a:xfrm>
          <a:prstGeom prst="rect">
            <a:avLst/>
          </a:prstGeom>
          <a:effectLst>
            <a:outerShdw blurRad="25400" dist="25400" dir="18900000" rotWithShape="0">
              <a:srgbClr val="000000">
                <a:alpha val="75000"/>
              </a:srgbClr>
            </a:outerShdw>
          </a:effectLst>
        </p:spPr>
        <p:txBody>
          <a:bodyPr lIns="38100" tIns="38100" rIns="38100" bIns="38100"/>
          <a:lstStyle>
            <a:lvl1pPr marL="0" marR="0" algn="ctr" defTabSz="317490">
              <a:defRPr sz="4600" b="0">
                <a:solidFill>
                  <a:srgbClr val="FFFFFF"/>
                </a:solidFill>
                <a:uFillTx/>
                <a:latin typeface="Monaco"/>
                <a:ea typeface="Monaco"/>
                <a:cs typeface="Monaco"/>
                <a:sym typeface="Monaco"/>
              </a:defRPr>
            </a:lvl1pPr>
          </a:lstStyle>
          <a:p>
            <a:r>
              <a:t>Texte du titre</a:t>
            </a:r>
          </a:p>
        </p:txBody>
      </p:sp>
      <p:sp>
        <p:nvSpPr>
          <p:cNvPr id="810" name="Shape 810"/>
          <p:cNvSpPr>
            <a:spLocks noGrp="1"/>
          </p:cNvSpPr>
          <p:nvPr>
            <p:ph type="body" sz="half" idx="1"/>
          </p:nvPr>
        </p:nvSpPr>
        <p:spPr>
          <a:xfrm>
            <a:off x="635000" y="1485902"/>
            <a:ext cx="3835400" cy="3019425"/>
          </a:xfrm>
          <a:prstGeom prst="rect">
            <a:avLst/>
          </a:prstGeom>
          <a:effectLst>
            <a:outerShdw blurRad="25400" dist="25400" dir="18900000" rotWithShape="0">
              <a:srgbClr val="000000">
                <a:alpha val="75000"/>
              </a:srgbClr>
            </a:outerShdw>
          </a:effectLst>
        </p:spPr>
        <p:txBody>
          <a:bodyPr lIns="38100" tIns="38100" rIns="38100" bIns="38100" anchor="ctr"/>
          <a:lstStyle>
            <a:lvl1pPr marL="671237"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1pPr>
            <a:lvl2pPr marL="1128421"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2pPr>
            <a:lvl3pPr marL="1585605" marR="0" indent="-379145" defTabSz="317490">
              <a:lnSpc>
                <a:spcPct val="100000"/>
              </a:lnSpc>
              <a:spcBef>
                <a:spcPts val="2500"/>
              </a:spcBef>
              <a:buClrTx/>
              <a:buSzPct val="90000"/>
              <a:buFont typeface="Gill Sans"/>
              <a:buBlip>
                <a:blip r:embed="rId3"/>
              </a:buBlip>
              <a:defRPr sz="1800">
                <a:uFillTx/>
                <a:latin typeface="Monaco"/>
                <a:ea typeface="Monaco"/>
                <a:cs typeface="Monaco"/>
                <a:sym typeface="Monaco"/>
              </a:defRPr>
            </a:lvl3pPr>
            <a:lvl4pPr marL="2042793"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4pPr>
            <a:lvl5pPr marL="2499977" marR="0" indent="-379145" defTabSz="317490">
              <a:lnSpc>
                <a:spcPct val="100000"/>
              </a:lnSpc>
              <a:spcBef>
                <a:spcPts val="2500"/>
              </a:spcBef>
              <a:buSzPct val="90000"/>
              <a:buFont typeface="Gill Sans"/>
              <a:buBlip>
                <a:blip r:embed="rId3"/>
              </a:buBlip>
              <a:defRPr sz="18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811" name="Shape 811"/>
          <p:cNvSpPr>
            <a:spLocks noGrp="1"/>
          </p:cNvSpPr>
          <p:nvPr>
            <p:ph type="sldNum" sz="quarter" idx="2"/>
          </p:nvPr>
        </p:nvSpPr>
        <p:spPr>
          <a:xfrm>
            <a:off x="4406053" y="4914912"/>
            <a:ext cx="330901" cy="246221"/>
          </a:xfrm>
          <a:prstGeom prst="rect">
            <a:avLst/>
          </a:prstGeom>
        </p:spPr>
        <p:txBody>
          <a:bodyPr lIns="38100" tIns="38100" rIns="38100" bIns="38100"/>
          <a:lstStyle>
            <a:lvl1pPr defTabSz="317490">
              <a:defRPr sz="1100">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1556104787"/>
      </p:ext>
    </p:extLst>
  </p:cSld>
  <p:clrMapOvr>
    <a:masterClrMapping/>
  </p:clrMapOvr>
  <p:transition xmlns:p14="http://schemas.microsoft.com/office/powerpoint/2010/mai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Titre et puces - Gauche copie 34">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18" name="Shape 818"/>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819" name="Shape 819"/>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820" name="Shape 820"/>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3474533342"/>
      </p:ext>
    </p:extLst>
  </p:cSld>
  <p:clrMapOvr>
    <a:masterClrMapping/>
  </p:clrMapOvr>
  <p:transition xmlns:p14="http://schemas.microsoft.com/office/powerpoint/2010/mai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re et puces - Gauche copie 35">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7" name="Shape 827"/>
          <p:cNvSpPr>
            <a:spLocks noGrp="1"/>
          </p:cNvSpPr>
          <p:nvPr>
            <p:ph type="title"/>
          </p:nvPr>
        </p:nvSpPr>
        <p:spPr>
          <a:xfrm>
            <a:off x="647700" y="104776"/>
            <a:ext cx="7861300" cy="1343025"/>
          </a:xfrm>
          <a:prstGeom prst="rect">
            <a:avLst/>
          </a:prstGeom>
          <a:effectLst>
            <a:outerShdw blurRad="25400" dist="25400" dir="18900000" rotWithShape="0">
              <a:srgbClr val="000000">
                <a:alpha val="75000"/>
              </a:srgbClr>
            </a:outerShdw>
          </a:effectLst>
        </p:spPr>
        <p:txBody>
          <a:bodyPr/>
          <a:lstStyle>
            <a:lvl1pPr marL="0" marR="0" algn="ctr" defTabSz="317490">
              <a:defRPr sz="4800" b="0">
                <a:solidFill>
                  <a:srgbClr val="FFFFFF"/>
                </a:solidFill>
                <a:uFillTx/>
                <a:latin typeface="Monaco"/>
                <a:ea typeface="Monaco"/>
                <a:cs typeface="Monaco"/>
                <a:sym typeface="Monaco"/>
              </a:defRPr>
            </a:lvl1pPr>
          </a:lstStyle>
          <a:p>
            <a:r>
              <a:t>Texte du titre</a:t>
            </a:r>
          </a:p>
        </p:txBody>
      </p:sp>
      <p:sp>
        <p:nvSpPr>
          <p:cNvPr id="828" name="Shape 828"/>
          <p:cNvSpPr>
            <a:spLocks noGrp="1"/>
          </p:cNvSpPr>
          <p:nvPr>
            <p:ph type="body" sz="half" idx="1"/>
          </p:nvPr>
        </p:nvSpPr>
        <p:spPr>
          <a:xfrm>
            <a:off x="647700" y="1485900"/>
            <a:ext cx="3835400" cy="3009900"/>
          </a:xfrm>
          <a:prstGeom prst="rect">
            <a:avLst/>
          </a:prstGeom>
          <a:effectLst>
            <a:outerShdw blurRad="25400" dist="25400" dir="18900000" rotWithShape="0">
              <a:srgbClr val="000000">
                <a:alpha val="75000"/>
              </a:srgbClr>
            </a:outerShdw>
          </a:effectLst>
        </p:spPr>
        <p:txBody>
          <a:bodyPr anchor="ctr"/>
          <a:lstStyle>
            <a:lvl1pPr marL="86629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1pPr>
            <a:lvl2pPr marL="1450473"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2pPr>
            <a:lvl3pPr marL="2034657" marR="0" indent="-485305" defTabSz="317490">
              <a:lnSpc>
                <a:spcPct val="100000"/>
              </a:lnSpc>
              <a:spcBef>
                <a:spcPts val="2500"/>
              </a:spcBef>
              <a:buClrTx/>
              <a:buSzPct val="90000"/>
              <a:buFont typeface="Gill Sans"/>
              <a:buBlip>
                <a:blip r:embed="rId3"/>
              </a:buBlip>
              <a:defRPr sz="2200">
                <a:uFillTx/>
                <a:latin typeface="Monaco"/>
                <a:ea typeface="Monaco"/>
                <a:cs typeface="Monaco"/>
                <a:sym typeface="Monaco"/>
              </a:defRPr>
            </a:lvl3pPr>
            <a:lvl4pPr marL="2618837"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4pPr>
            <a:lvl5pPr marL="3203019" marR="0" indent="-485305" defTabSz="317490">
              <a:lnSpc>
                <a:spcPct val="100000"/>
              </a:lnSpc>
              <a:spcBef>
                <a:spcPts val="2500"/>
              </a:spcBef>
              <a:buSzPct val="90000"/>
              <a:buFont typeface="Gill Sans"/>
              <a:buBlip>
                <a:blip r:embed="rId3"/>
              </a:buBlip>
              <a:defRPr sz="2200">
                <a:uFillTx/>
                <a:latin typeface="Monaco"/>
                <a:ea typeface="Monaco"/>
                <a:cs typeface="Monaco"/>
                <a:sym typeface="Monaco"/>
              </a:defRPr>
            </a:lvl5pPr>
          </a:lstStyle>
          <a:p>
            <a:r>
              <a:t>Texte niveau 1</a:t>
            </a:r>
          </a:p>
          <a:p>
            <a:pPr lvl="1"/>
            <a:r>
              <a:t>Texte niveau 2</a:t>
            </a:r>
          </a:p>
          <a:p>
            <a:pPr lvl="2"/>
            <a:r>
              <a:t>Texte niveau 3</a:t>
            </a:r>
          </a:p>
          <a:p>
            <a:pPr lvl="3"/>
            <a:r>
              <a:t>Texte niveau 4</a:t>
            </a:r>
          </a:p>
          <a:p>
            <a:pPr lvl="4"/>
            <a:r>
              <a:t>Texte niveau 5</a:t>
            </a:r>
          </a:p>
        </p:txBody>
      </p:sp>
      <p:sp>
        <p:nvSpPr>
          <p:cNvPr id="829" name="Shape 829"/>
          <p:cNvSpPr>
            <a:spLocks noGrp="1"/>
          </p:cNvSpPr>
          <p:nvPr>
            <p:ph type="sldNum" sz="quarter" idx="2"/>
          </p:nvPr>
        </p:nvSpPr>
        <p:spPr>
          <a:xfrm>
            <a:off x="4309861" y="4886339"/>
            <a:ext cx="518158" cy="379591"/>
          </a:xfrm>
          <a:prstGeom prst="rect">
            <a:avLst/>
          </a:prstGeom>
        </p:spPr>
        <p:txBody>
          <a:bodyPr/>
          <a:lstStyle>
            <a:lvl1pPr defTabSz="317490">
              <a:defRPr>
                <a:solidFill>
                  <a:srgbClr val="FFFFFF"/>
                </a:solidFill>
                <a:uFillTx/>
                <a:latin typeface="Monaco"/>
                <a:ea typeface="Monaco"/>
                <a:cs typeface="Monaco"/>
                <a:sym typeface="Monaco"/>
              </a:defRPr>
            </a:lvl1pPr>
          </a:lstStyle>
          <a:p>
            <a:fld id="{86CB4B4D-7CA3-9044-876B-883B54F8677D}" type="slidenum">
              <a:rPr/>
              <a:pPr/>
              <a:t>‹#›</a:t>
            </a:fld>
            <a:endParaRPr/>
          </a:p>
        </p:txBody>
      </p:sp>
    </p:spTree>
    <p:extLst>
      <p:ext uri="{BB962C8B-B14F-4D97-AF65-F5344CB8AC3E}">
        <p14:creationId xmlns:p14="http://schemas.microsoft.com/office/powerpoint/2010/main" val="88561134"/>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2.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06" Type="http://schemas.openxmlformats.org/officeDocument/2006/relationships/slideLayout" Target="../slideLayouts/slideLayout114.xml"/><Relationship Id="rId107" Type="http://schemas.openxmlformats.org/officeDocument/2006/relationships/slideLayout" Target="../slideLayouts/slideLayout115.xml"/><Relationship Id="rId108" Type="http://schemas.openxmlformats.org/officeDocument/2006/relationships/slideLayout" Target="../slideLayouts/slideLayout116.xml"/><Relationship Id="rId109" Type="http://schemas.openxmlformats.org/officeDocument/2006/relationships/slideLayout" Target="../slideLayouts/slideLayout117.xml"/><Relationship Id="rId70" Type="http://schemas.openxmlformats.org/officeDocument/2006/relationships/slideLayout" Target="../slideLayouts/slideLayout78.xml"/><Relationship Id="rId71" Type="http://schemas.openxmlformats.org/officeDocument/2006/relationships/slideLayout" Target="../slideLayouts/slideLayout79.xml"/><Relationship Id="rId72" Type="http://schemas.openxmlformats.org/officeDocument/2006/relationships/slideLayout" Target="../slideLayouts/slideLayout80.xml"/><Relationship Id="rId73" Type="http://schemas.openxmlformats.org/officeDocument/2006/relationships/slideLayout" Target="../slideLayouts/slideLayout81.xml"/><Relationship Id="rId74" Type="http://schemas.openxmlformats.org/officeDocument/2006/relationships/slideLayout" Target="../slideLayouts/slideLayout82.xml"/><Relationship Id="rId75" Type="http://schemas.openxmlformats.org/officeDocument/2006/relationships/slideLayout" Target="../slideLayouts/slideLayout83.xml"/><Relationship Id="rId76" Type="http://schemas.openxmlformats.org/officeDocument/2006/relationships/slideLayout" Target="../slideLayouts/slideLayout84.xml"/><Relationship Id="rId77" Type="http://schemas.openxmlformats.org/officeDocument/2006/relationships/slideLayout" Target="../slideLayouts/slideLayout85.xml"/><Relationship Id="rId78" Type="http://schemas.openxmlformats.org/officeDocument/2006/relationships/slideLayout" Target="../slideLayouts/slideLayout86.xml"/><Relationship Id="rId79" Type="http://schemas.openxmlformats.org/officeDocument/2006/relationships/slideLayout" Target="../slideLayouts/slideLayout87.xml"/><Relationship Id="rId170" Type="http://schemas.openxmlformats.org/officeDocument/2006/relationships/slideLayout" Target="../slideLayouts/slideLayout178.xml"/><Relationship Id="rId171" Type="http://schemas.openxmlformats.org/officeDocument/2006/relationships/slideLayout" Target="../slideLayouts/slideLayout179.xml"/><Relationship Id="rId172" Type="http://schemas.openxmlformats.org/officeDocument/2006/relationships/slideLayout" Target="../slideLayouts/slideLayout180.xml"/><Relationship Id="rId173" Type="http://schemas.openxmlformats.org/officeDocument/2006/relationships/slideLayout" Target="../slideLayouts/slideLayout181.xml"/><Relationship Id="rId174" Type="http://schemas.openxmlformats.org/officeDocument/2006/relationships/slideLayout" Target="../slideLayouts/slideLayout182.xml"/><Relationship Id="rId175" Type="http://schemas.openxmlformats.org/officeDocument/2006/relationships/slideLayout" Target="../slideLayouts/slideLayout183.xml"/><Relationship Id="rId176" Type="http://schemas.openxmlformats.org/officeDocument/2006/relationships/slideLayout" Target="../slideLayouts/slideLayout184.xml"/><Relationship Id="rId177" Type="http://schemas.openxmlformats.org/officeDocument/2006/relationships/slideLayout" Target="../slideLayouts/slideLayout185.xml"/><Relationship Id="rId178" Type="http://schemas.openxmlformats.org/officeDocument/2006/relationships/slideLayout" Target="../slideLayouts/slideLayout186.xml"/><Relationship Id="rId179" Type="http://schemas.openxmlformats.org/officeDocument/2006/relationships/slideLayout" Target="../slideLayouts/slideLayout18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Relationship Id="rId17" Type="http://schemas.openxmlformats.org/officeDocument/2006/relationships/slideLayout" Target="../slideLayouts/slideLayout25.xml"/><Relationship Id="rId18" Type="http://schemas.openxmlformats.org/officeDocument/2006/relationships/slideLayout" Target="../slideLayouts/slideLayout26.xml"/><Relationship Id="rId19" Type="http://schemas.openxmlformats.org/officeDocument/2006/relationships/slideLayout" Target="../slideLayouts/slideLayout27.xml"/><Relationship Id="rId110" Type="http://schemas.openxmlformats.org/officeDocument/2006/relationships/slideLayout" Target="../slideLayouts/slideLayout118.xml"/><Relationship Id="rId111" Type="http://schemas.openxmlformats.org/officeDocument/2006/relationships/slideLayout" Target="../slideLayouts/slideLayout119.xml"/><Relationship Id="rId112" Type="http://schemas.openxmlformats.org/officeDocument/2006/relationships/slideLayout" Target="../slideLayouts/slideLayout120.xml"/><Relationship Id="rId113" Type="http://schemas.openxmlformats.org/officeDocument/2006/relationships/slideLayout" Target="../slideLayouts/slideLayout121.xml"/><Relationship Id="rId114" Type="http://schemas.openxmlformats.org/officeDocument/2006/relationships/slideLayout" Target="../slideLayouts/slideLayout122.xml"/><Relationship Id="rId115" Type="http://schemas.openxmlformats.org/officeDocument/2006/relationships/slideLayout" Target="../slideLayouts/slideLayout123.xml"/><Relationship Id="rId116" Type="http://schemas.openxmlformats.org/officeDocument/2006/relationships/slideLayout" Target="../slideLayouts/slideLayout124.xml"/><Relationship Id="rId117" Type="http://schemas.openxmlformats.org/officeDocument/2006/relationships/slideLayout" Target="../slideLayouts/slideLayout125.xml"/><Relationship Id="rId118" Type="http://schemas.openxmlformats.org/officeDocument/2006/relationships/slideLayout" Target="../slideLayouts/slideLayout126.xml"/><Relationship Id="rId119" Type="http://schemas.openxmlformats.org/officeDocument/2006/relationships/slideLayout" Target="../slideLayouts/slideLayout127.xml"/><Relationship Id="rId200" Type="http://schemas.openxmlformats.org/officeDocument/2006/relationships/slideLayout" Target="../slideLayouts/slideLayout208.xml"/><Relationship Id="rId201" Type="http://schemas.openxmlformats.org/officeDocument/2006/relationships/slideLayout" Target="../slideLayouts/slideLayout209.xml"/><Relationship Id="rId202" Type="http://schemas.openxmlformats.org/officeDocument/2006/relationships/slideLayout" Target="../slideLayouts/slideLayout210.xml"/><Relationship Id="rId203" Type="http://schemas.openxmlformats.org/officeDocument/2006/relationships/slideLayout" Target="../slideLayouts/slideLayout211.xml"/><Relationship Id="rId204" Type="http://schemas.openxmlformats.org/officeDocument/2006/relationships/slideLayout" Target="../slideLayouts/slideLayout212.xml"/><Relationship Id="rId205" Type="http://schemas.openxmlformats.org/officeDocument/2006/relationships/slideLayout" Target="../slideLayouts/slideLayout213.xml"/><Relationship Id="rId206" Type="http://schemas.openxmlformats.org/officeDocument/2006/relationships/slideLayout" Target="../slideLayouts/slideLayout214.xml"/><Relationship Id="rId207" Type="http://schemas.openxmlformats.org/officeDocument/2006/relationships/slideLayout" Target="../slideLayouts/slideLayout215.xml"/><Relationship Id="rId208" Type="http://schemas.openxmlformats.org/officeDocument/2006/relationships/slideLayout" Target="../slideLayouts/slideLayout216.xml"/><Relationship Id="rId209" Type="http://schemas.openxmlformats.org/officeDocument/2006/relationships/slideLayout" Target="../slideLayouts/slideLayout217.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80" Type="http://schemas.openxmlformats.org/officeDocument/2006/relationships/slideLayout" Target="../slideLayouts/slideLayout88.xml"/><Relationship Id="rId81" Type="http://schemas.openxmlformats.org/officeDocument/2006/relationships/slideLayout" Target="../slideLayouts/slideLayout89.xml"/><Relationship Id="rId82" Type="http://schemas.openxmlformats.org/officeDocument/2006/relationships/slideLayout" Target="../slideLayouts/slideLayout90.xml"/><Relationship Id="rId83" Type="http://schemas.openxmlformats.org/officeDocument/2006/relationships/slideLayout" Target="../slideLayouts/slideLayout91.xml"/><Relationship Id="rId84" Type="http://schemas.openxmlformats.org/officeDocument/2006/relationships/slideLayout" Target="../slideLayouts/slideLayout92.xml"/><Relationship Id="rId85" Type="http://schemas.openxmlformats.org/officeDocument/2006/relationships/slideLayout" Target="../slideLayouts/slideLayout93.xml"/><Relationship Id="rId86" Type="http://schemas.openxmlformats.org/officeDocument/2006/relationships/slideLayout" Target="../slideLayouts/slideLayout94.xml"/><Relationship Id="rId87" Type="http://schemas.openxmlformats.org/officeDocument/2006/relationships/slideLayout" Target="../slideLayouts/slideLayout95.xml"/><Relationship Id="rId88" Type="http://schemas.openxmlformats.org/officeDocument/2006/relationships/slideLayout" Target="../slideLayouts/slideLayout96.xml"/><Relationship Id="rId89" Type="http://schemas.openxmlformats.org/officeDocument/2006/relationships/slideLayout" Target="../slideLayouts/slideLayout97.xml"/><Relationship Id="rId180" Type="http://schemas.openxmlformats.org/officeDocument/2006/relationships/slideLayout" Target="../slideLayouts/slideLayout188.xml"/><Relationship Id="rId181" Type="http://schemas.openxmlformats.org/officeDocument/2006/relationships/slideLayout" Target="../slideLayouts/slideLayout189.xml"/><Relationship Id="rId182" Type="http://schemas.openxmlformats.org/officeDocument/2006/relationships/slideLayout" Target="../slideLayouts/slideLayout190.xml"/><Relationship Id="rId183" Type="http://schemas.openxmlformats.org/officeDocument/2006/relationships/slideLayout" Target="../slideLayouts/slideLayout191.xml"/><Relationship Id="rId184" Type="http://schemas.openxmlformats.org/officeDocument/2006/relationships/slideLayout" Target="../slideLayouts/slideLayout192.xml"/><Relationship Id="rId185" Type="http://schemas.openxmlformats.org/officeDocument/2006/relationships/slideLayout" Target="../slideLayouts/slideLayout193.xml"/><Relationship Id="rId186" Type="http://schemas.openxmlformats.org/officeDocument/2006/relationships/slideLayout" Target="../slideLayouts/slideLayout194.xml"/><Relationship Id="rId187" Type="http://schemas.openxmlformats.org/officeDocument/2006/relationships/slideLayout" Target="../slideLayouts/slideLayout195.xml"/><Relationship Id="rId188" Type="http://schemas.openxmlformats.org/officeDocument/2006/relationships/slideLayout" Target="../slideLayouts/slideLayout196.xml"/><Relationship Id="rId189" Type="http://schemas.openxmlformats.org/officeDocument/2006/relationships/slideLayout" Target="../slideLayouts/slideLayout197.xml"/><Relationship Id="rId20" Type="http://schemas.openxmlformats.org/officeDocument/2006/relationships/slideLayout" Target="../slideLayouts/slideLayout28.xml"/><Relationship Id="rId21" Type="http://schemas.openxmlformats.org/officeDocument/2006/relationships/slideLayout" Target="../slideLayouts/slideLayout29.xml"/><Relationship Id="rId22" Type="http://schemas.openxmlformats.org/officeDocument/2006/relationships/slideLayout" Target="../slideLayouts/slideLayout30.xml"/><Relationship Id="rId23" Type="http://schemas.openxmlformats.org/officeDocument/2006/relationships/slideLayout" Target="../slideLayouts/slideLayout31.xml"/><Relationship Id="rId24" Type="http://schemas.openxmlformats.org/officeDocument/2006/relationships/slideLayout" Target="../slideLayouts/slideLayout32.xml"/><Relationship Id="rId25" Type="http://schemas.openxmlformats.org/officeDocument/2006/relationships/slideLayout" Target="../slideLayouts/slideLayout33.xml"/><Relationship Id="rId26" Type="http://schemas.openxmlformats.org/officeDocument/2006/relationships/slideLayout" Target="../slideLayouts/slideLayout34.xml"/><Relationship Id="rId27" Type="http://schemas.openxmlformats.org/officeDocument/2006/relationships/slideLayout" Target="../slideLayouts/slideLayout35.xml"/><Relationship Id="rId28" Type="http://schemas.openxmlformats.org/officeDocument/2006/relationships/slideLayout" Target="../slideLayouts/slideLayout36.xml"/><Relationship Id="rId29" Type="http://schemas.openxmlformats.org/officeDocument/2006/relationships/slideLayout" Target="../slideLayouts/slideLayout37.xml"/><Relationship Id="rId120" Type="http://schemas.openxmlformats.org/officeDocument/2006/relationships/slideLayout" Target="../slideLayouts/slideLayout128.xml"/><Relationship Id="rId121" Type="http://schemas.openxmlformats.org/officeDocument/2006/relationships/slideLayout" Target="../slideLayouts/slideLayout129.xml"/><Relationship Id="rId122" Type="http://schemas.openxmlformats.org/officeDocument/2006/relationships/slideLayout" Target="../slideLayouts/slideLayout130.xml"/><Relationship Id="rId123" Type="http://schemas.openxmlformats.org/officeDocument/2006/relationships/slideLayout" Target="../slideLayouts/slideLayout131.xml"/><Relationship Id="rId124" Type="http://schemas.openxmlformats.org/officeDocument/2006/relationships/slideLayout" Target="../slideLayouts/slideLayout132.xml"/><Relationship Id="rId125" Type="http://schemas.openxmlformats.org/officeDocument/2006/relationships/slideLayout" Target="../slideLayouts/slideLayout133.xml"/><Relationship Id="rId126" Type="http://schemas.openxmlformats.org/officeDocument/2006/relationships/slideLayout" Target="../slideLayouts/slideLayout134.xml"/><Relationship Id="rId127" Type="http://schemas.openxmlformats.org/officeDocument/2006/relationships/slideLayout" Target="../slideLayouts/slideLayout135.xml"/><Relationship Id="rId128" Type="http://schemas.openxmlformats.org/officeDocument/2006/relationships/slideLayout" Target="../slideLayouts/slideLayout136.xml"/><Relationship Id="rId129" Type="http://schemas.openxmlformats.org/officeDocument/2006/relationships/slideLayout" Target="../slideLayouts/slideLayout137.xml"/><Relationship Id="rId210" Type="http://schemas.openxmlformats.org/officeDocument/2006/relationships/slideLayout" Target="../slideLayouts/slideLayout218.xml"/><Relationship Id="rId211" Type="http://schemas.openxmlformats.org/officeDocument/2006/relationships/slideLayout" Target="../slideLayouts/slideLayout219.xml"/><Relationship Id="rId212" Type="http://schemas.openxmlformats.org/officeDocument/2006/relationships/slideLayout" Target="../slideLayouts/slideLayout220.xml"/><Relationship Id="rId213" Type="http://schemas.openxmlformats.org/officeDocument/2006/relationships/slideLayout" Target="../slideLayouts/slideLayout221.xml"/><Relationship Id="rId214" Type="http://schemas.openxmlformats.org/officeDocument/2006/relationships/slideLayout" Target="../slideLayouts/slideLayout222.xml"/><Relationship Id="rId215" Type="http://schemas.openxmlformats.org/officeDocument/2006/relationships/slideLayout" Target="../slideLayouts/slideLayout223.xml"/><Relationship Id="rId216" Type="http://schemas.openxmlformats.org/officeDocument/2006/relationships/slideLayout" Target="../slideLayouts/slideLayout224.xml"/><Relationship Id="rId217" Type="http://schemas.openxmlformats.org/officeDocument/2006/relationships/slideLayout" Target="../slideLayouts/slideLayout225.xml"/><Relationship Id="rId218" Type="http://schemas.openxmlformats.org/officeDocument/2006/relationships/slideLayout" Target="../slideLayouts/slideLayout226.xml"/><Relationship Id="rId219" Type="http://schemas.openxmlformats.org/officeDocument/2006/relationships/slideLayout" Target="../slideLayouts/slideLayout227.xml"/><Relationship Id="rId90" Type="http://schemas.openxmlformats.org/officeDocument/2006/relationships/slideLayout" Target="../slideLayouts/slideLayout98.xml"/><Relationship Id="rId91" Type="http://schemas.openxmlformats.org/officeDocument/2006/relationships/slideLayout" Target="../slideLayouts/slideLayout99.xml"/><Relationship Id="rId92" Type="http://schemas.openxmlformats.org/officeDocument/2006/relationships/slideLayout" Target="../slideLayouts/slideLayout100.xml"/><Relationship Id="rId93" Type="http://schemas.openxmlformats.org/officeDocument/2006/relationships/slideLayout" Target="../slideLayouts/slideLayout101.xml"/><Relationship Id="rId94" Type="http://schemas.openxmlformats.org/officeDocument/2006/relationships/slideLayout" Target="../slideLayouts/slideLayout102.xml"/><Relationship Id="rId95" Type="http://schemas.openxmlformats.org/officeDocument/2006/relationships/slideLayout" Target="../slideLayouts/slideLayout103.xml"/><Relationship Id="rId96" Type="http://schemas.openxmlformats.org/officeDocument/2006/relationships/slideLayout" Target="../slideLayouts/slideLayout104.xml"/><Relationship Id="rId97" Type="http://schemas.openxmlformats.org/officeDocument/2006/relationships/slideLayout" Target="../slideLayouts/slideLayout105.xml"/><Relationship Id="rId98" Type="http://schemas.openxmlformats.org/officeDocument/2006/relationships/slideLayout" Target="../slideLayouts/slideLayout106.xml"/><Relationship Id="rId99" Type="http://schemas.openxmlformats.org/officeDocument/2006/relationships/slideLayout" Target="../slideLayouts/slideLayout107.xml"/><Relationship Id="rId190" Type="http://schemas.openxmlformats.org/officeDocument/2006/relationships/slideLayout" Target="../slideLayouts/slideLayout198.xml"/><Relationship Id="rId191" Type="http://schemas.openxmlformats.org/officeDocument/2006/relationships/slideLayout" Target="../slideLayouts/slideLayout199.xml"/><Relationship Id="rId192" Type="http://schemas.openxmlformats.org/officeDocument/2006/relationships/slideLayout" Target="../slideLayouts/slideLayout200.xml"/><Relationship Id="rId193" Type="http://schemas.openxmlformats.org/officeDocument/2006/relationships/slideLayout" Target="../slideLayouts/slideLayout201.xml"/><Relationship Id="rId194" Type="http://schemas.openxmlformats.org/officeDocument/2006/relationships/slideLayout" Target="../slideLayouts/slideLayout202.xml"/><Relationship Id="rId195" Type="http://schemas.openxmlformats.org/officeDocument/2006/relationships/slideLayout" Target="../slideLayouts/slideLayout203.xml"/><Relationship Id="rId196" Type="http://schemas.openxmlformats.org/officeDocument/2006/relationships/slideLayout" Target="../slideLayouts/slideLayout204.xml"/><Relationship Id="rId197" Type="http://schemas.openxmlformats.org/officeDocument/2006/relationships/slideLayout" Target="../slideLayouts/slideLayout205.xml"/><Relationship Id="rId198" Type="http://schemas.openxmlformats.org/officeDocument/2006/relationships/slideLayout" Target="../slideLayouts/slideLayout206.xml"/><Relationship Id="rId199" Type="http://schemas.openxmlformats.org/officeDocument/2006/relationships/slideLayout" Target="../slideLayouts/slideLayout207.xml"/><Relationship Id="rId30" Type="http://schemas.openxmlformats.org/officeDocument/2006/relationships/slideLayout" Target="../slideLayouts/slideLayout38.xml"/><Relationship Id="rId31" Type="http://schemas.openxmlformats.org/officeDocument/2006/relationships/slideLayout" Target="../slideLayouts/slideLayout39.xml"/><Relationship Id="rId32" Type="http://schemas.openxmlformats.org/officeDocument/2006/relationships/slideLayout" Target="../slideLayouts/slideLayout40.xml"/><Relationship Id="rId33" Type="http://schemas.openxmlformats.org/officeDocument/2006/relationships/slideLayout" Target="../slideLayouts/slideLayout41.xml"/><Relationship Id="rId34" Type="http://schemas.openxmlformats.org/officeDocument/2006/relationships/slideLayout" Target="../slideLayouts/slideLayout42.xml"/><Relationship Id="rId35" Type="http://schemas.openxmlformats.org/officeDocument/2006/relationships/slideLayout" Target="../slideLayouts/slideLayout43.xml"/><Relationship Id="rId36" Type="http://schemas.openxmlformats.org/officeDocument/2006/relationships/slideLayout" Target="../slideLayouts/slideLayout44.xml"/><Relationship Id="rId37" Type="http://schemas.openxmlformats.org/officeDocument/2006/relationships/slideLayout" Target="../slideLayouts/slideLayout45.xml"/><Relationship Id="rId38" Type="http://schemas.openxmlformats.org/officeDocument/2006/relationships/slideLayout" Target="../slideLayouts/slideLayout46.xml"/><Relationship Id="rId39" Type="http://schemas.openxmlformats.org/officeDocument/2006/relationships/slideLayout" Target="../slideLayouts/slideLayout47.xml"/><Relationship Id="rId130" Type="http://schemas.openxmlformats.org/officeDocument/2006/relationships/slideLayout" Target="../slideLayouts/slideLayout138.xml"/><Relationship Id="rId131" Type="http://schemas.openxmlformats.org/officeDocument/2006/relationships/slideLayout" Target="../slideLayouts/slideLayout139.xml"/><Relationship Id="rId132" Type="http://schemas.openxmlformats.org/officeDocument/2006/relationships/slideLayout" Target="../slideLayouts/slideLayout140.xml"/><Relationship Id="rId133" Type="http://schemas.openxmlformats.org/officeDocument/2006/relationships/slideLayout" Target="../slideLayouts/slideLayout141.xml"/><Relationship Id="rId220" Type="http://schemas.openxmlformats.org/officeDocument/2006/relationships/slideLayout" Target="../slideLayouts/slideLayout228.xml"/><Relationship Id="rId221" Type="http://schemas.openxmlformats.org/officeDocument/2006/relationships/slideLayout" Target="../slideLayouts/slideLayout229.xml"/><Relationship Id="rId222" Type="http://schemas.openxmlformats.org/officeDocument/2006/relationships/slideLayout" Target="../slideLayouts/slideLayout230.xml"/><Relationship Id="rId223" Type="http://schemas.openxmlformats.org/officeDocument/2006/relationships/slideLayout" Target="../slideLayouts/slideLayout231.xml"/><Relationship Id="rId224" Type="http://schemas.openxmlformats.org/officeDocument/2006/relationships/slideLayout" Target="../slideLayouts/slideLayout232.xml"/><Relationship Id="rId225" Type="http://schemas.openxmlformats.org/officeDocument/2006/relationships/slideLayout" Target="../slideLayouts/slideLayout233.xml"/><Relationship Id="rId226" Type="http://schemas.openxmlformats.org/officeDocument/2006/relationships/slideLayout" Target="../slideLayouts/slideLayout234.xml"/><Relationship Id="rId227" Type="http://schemas.openxmlformats.org/officeDocument/2006/relationships/slideLayout" Target="../slideLayouts/slideLayout235.xml"/><Relationship Id="rId228" Type="http://schemas.openxmlformats.org/officeDocument/2006/relationships/slideLayout" Target="../slideLayouts/slideLayout236.xml"/><Relationship Id="rId229" Type="http://schemas.openxmlformats.org/officeDocument/2006/relationships/slideLayout" Target="../slideLayouts/slideLayout237.xml"/><Relationship Id="rId134" Type="http://schemas.openxmlformats.org/officeDocument/2006/relationships/slideLayout" Target="../slideLayouts/slideLayout142.xml"/><Relationship Id="rId135" Type="http://schemas.openxmlformats.org/officeDocument/2006/relationships/slideLayout" Target="../slideLayouts/slideLayout143.xml"/><Relationship Id="rId136" Type="http://schemas.openxmlformats.org/officeDocument/2006/relationships/slideLayout" Target="../slideLayouts/slideLayout144.xml"/><Relationship Id="rId137" Type="http://schemas.openxmlformats.org/officeDocument/2006/relationships/slideLayout" Target="../slideLayouts/slideLayout145.xml"/><Relationship Id="rId138" Type="http://schemas.openxmlformats.org/officeDocument/2006/relationships/slideLayout" Target="../slideLayouts/slideLayout146.xml"/><Relationship Id="rId139" Type="http://schemas.openxmlformats.org/officeDocument/2006/relationships/slideLayout" Target="../slideLayouts/slideLayout147.xml"/><Relationship Id="rId40" Type="http://schemas.openxmlformats.org/officeDocument/2006/relationships/slideLayout" Target="../slideLayouts/slideLayout48.xml"/><Relationship Id="rId41" Type="http://schemas.openxmlformats.org/officeDocument/2006/relationships/slideLayout" Target="../slideLayouts/slideLayout49.xml"/><Relationship Id="rId42" Type="http://schemas.openxmlformats.org/officeDocument/2006/relationships/slideLayout" Target="../slideLayouts/slideLayout50.xml"/><Relationship Id="rId43" Type="http://schemas.openxmlformats.org/officeDocument/2006/relationships/slideLayout" Target="../slideLayouts/slideLayout51.xml"/><Relationship Id="rId44" Type="http://schemas.openxmlformats.org/officeDocument/2006/relationships/slideLayout" Target="../slideLayouts/slideLayout52.xml"/><Relationship Id="rId45" Type="http://schemas.openxmlformats.org/officeDocument/2006/relationships/slideLayout" Target="../slideLayouts/slideLayout53.xml"/><Relationship Id="rId46" Type="http://schemas.openxmlformats.org/officeDocument/2006/relationships/slideLayout" Target="../slideLayouts/slideLayout54.xml"/><Relationship Id="rId47" Type="http://schemas.openxmlformats.org/officeDocument/2006/relationships/slideLayout" Target="../slideLayouts/slideLayout55.xml"/><Relationship Id="rId48" Type="http://schemas.openxmlformats.org/officeDocument/2006/relationships/slideLayout" Target="../slideLayouts/slideLayout56.xml"/><Relationship Id="rId49" Type="http://schemas.openxmlformats.org/officeDocument/2006/relationships/slideLayout" Target="../slideLayouts/slideLayout57.xml"/><Relationship Id="rId140" Type="http://schemas.openxmlformats.org/officeDocument/2006/relationships/slideLayout" Target="../slideLayouts/slideLayout148.xml"/><Relationship Id="rId141" Type="http://schemas.openxmlformats.org/officeDocument/2006/relationships/slideLayout" Target="../slideLayouts/slideLayout149.xml"/><Relationship Id="rId142" Type="http://schemas.openxmlformats.org/officeDocument/2006/relationships/slideLayout" Target="../slideLayouts/slideLayout150.xml"/><Relationship Id="rId143" Type="http://schemas.openxmlformats.org/officeDocument/2006/relationships/slideLayout" Target="../slideLayouts/slideLayout151.xml"/><Relationship Id="rId144" Type="http://schemas.openxmlformats.org/officeDocument/2006/relationships/slideLayout" Target="../slideLayouts/slideLayout152.xml"/><Relationship Id="rId145" Type="http://schemas.openxmlformats.org/officeDocument/2006/relationships/slideLayout" Target="../slideLayouts/slideLayout153.xml"/><Relationship Id="rId146" Type="http://schemas.openxmlformats.org/officeDocument/2006/relationships/slideLayout" Target="../slideLayouts/slideLayout154.xml"/><Relationship Id="rId147" Type="http://schemas.openxmlformats.org/officeDocument/2006/relationships/slideLayout" Target="../slideLayouts/slideLayout155.xml"/><Relationship Id="rId148" Type="http://schemas.openxmlformats.org/officeDocument/2006/relationships/slideLayout" Target="../slideLayouts/slideLayout156.xml"/><Relationship Id="rId149" Type="http://schemas.openxmlformats.org/officeDocument/2006/relationships/slideLayout" Target="../slideLayouts/slideLayout157.xml"/><Relationship Id="rId230" Type="http://schemas.openxmlformats.org/officeDocument/2006/relationships/slideLayout" Target="../slideLayouts/slideLayout238.xml"/><Relationship Id="rId231" Type="http://schemas.openxmlformats.org/officeDocument/2006/relationships/slideLayout" Target="../slideLayouts/slideLayout239.xml"/><Relationship Id="rId232" Type="http://schemas.openxmlformats.org/officeDocument/2006/relationships/slideLayout" Target="../slideLayouts/slideLayout240.xml"/><Relationship Id="rId233" Type="http://schemas.openxmlformats.org/officeDocument/2006/relationships/slideLayout" Target="../slideLayouts/slideLayout241.xml"/><Relationship Id="rId234" Type="http://schemas.openxmlformats.org/officeDocument/2006/relationships/slideLayout" Target="../slideLayouts/slideLayout242.xml"/><Relationship Id="rId235" Type="http://schemas.openxmlformats.org/officeDocument/2006/relationships/slideLayout" Target="../slideLayouts/slideLayout243.xml"/><Relationship Id="rId236" Type="http://schemas.openxmlformats.org/officeDocument/2006/relationships/slideLayout" Target="../slideLayouts/slideLayout244.xml"/><Relationship Id="rId237" Type="http://schemas.openxmlformats.org/officeDocument/2006/relationships/slideLayout" Target="../slideLayouts/slideLayout245.xml"/><Relationship Id="rId238" Type="http://schemas.openxmlformats.org/officeDocument/2006/relationships/slideLayout" Target="../slideLayouts/slideLayout246.xml"/><Relationship Id="rId239" Type="http://schemas.openxmlformats.org/officeDocument/2006/relationships/theme" Target="../theme/theme3.xml"/><Relationship Id="rId50" Type="http://schemas.openxmlformats.org/officeDocument/2006/relationships/slideLayout" Target="../slideLayouts/slideLayout58.xml"/><Relationship Id="rId51" Type="http://schemas.openxmlformats.org/officeDocument/2006/relationships/slideLayout" Target="../slideLayouts/slideLayout59.xml"/><Relationship Id="rId52" Type="http://schemas.openxmlformats.org/officeDocument/2006/relationships/slideLayout" Target="../slideLayouts/slideLayout60.xml"/><Relationship Id="rId53" Type="http://schemas.openxmlformats.org/officeDocument/2006/relationships/slideLayout" Target="../slideLayouts/slideLayout61.xml"/><Relationship Id="rId54" Type="http://schemas.openxmlformats.org/officeDocument/2006/relationships/slideLayout" Target="../slideLayouts/slideLayout62.xml"/><Relationship Id="rId55" Type="http://schemas.openxmlformats.org/officeDocument/2006/relationships/slideLayout" Target="../slideLayouts/slideLayout63.xml"/><Relationship Id="rId56" Type="http://schemas.openxmlformats.org/officeDocument/2006/relationships/slideLayout" Target="../slideLayouts/slideLayout64.xml"/><Relationship Id="rId57" Type="http://schemas.openxmlformats.org/officeDocument/2006/relationships/slideLayout" Target="../slideLayouts/slideLayout65.xml"/><Relationship Id="rId58" Type="http://schemas.openxmlformats.org/officeDocument/2006/relationships/slideLayout" Target="../slideLayouts/slideLayout66.xml"/><Relationship Id="rId59" Type="http://schemas.openxmlformats.org/officeDocument/2006/relationships/slideLayout" Target="../slideLayouts/slideLayout67.xml"/><Relationship Id="rId150" Type="http://schemas.openxmlformats.org/officeDocument/2006/relationships/slideLayout" Target="../slideLayouts/slideLayout158.xml"/><Relationship Id="rId151" Type="http://schemas.openxmlformats.org/officeDocument/2006/relationships/slideLayout" Target="../slideLayouts/slideLayout159.xml"/><Relationship Id="rId152" Type="http://schemas.openxmlformats.org/officeDocument/2006/relationships/slideLayout" Target="../slideLayouts/slideLayout160.xml"/><Relationship Id="rId153" Type="http://schemas.openxmlformats.org/officeDocument/2006/relationships/slideLayout" Target="../slideLayouts/slideLayout161.xml"/><Relationship Id="rId154" Type="http://schemas.openxmlformats.org/officeDocument/2006/relationships/slideLayout" Target="../slideLayouts/slideLayout162.xml"/><Relationship Id="rId155" Type="http://schemas.openxmlformats.org/officeDocument/2006/relationships/slideLayout" Target="../slideLayouts/slideLayout163.xml"/><Relationship Id="rId156" Type="http://schemas.openxmlformats.org/officeDocument/2006/relationships/slideLayout" Target="../slideLayouts/slideLayout164.xml"/><Relationship Id="rId157" Type="http://schemas.openxmlformats.org/officeDocument/2006/relationships/slideLayout" Target="../slideLayouts/slideLayout165.xml"/><Relationship Id="rId158" Type="http://schemas.openxmlformats.org/officeDocument/2006/relationships/slideLayout" Target="../slideLayouts/slideLayout166.xml"/><Relationship Id="rId159" Type="http://schemas.openxmlformats.org/officeDocument/2006/relationships/slideLayout" Target="../slideLayouts/slideLayout167.xml"/><Relationship Id="rId240" Type="http://schemas.openxmlformats.org/officeDocument/2006/relationships/image" Target="../media/image3.png"/><Relationship Id="rId60" Type="http://schemas.openxmlformats.org/officeDocument/2006/relationships/slideLayout" Target="../slideLayouts/slideLayout68.xml"/><Relationship Id="rId61" Type="http://schemas.openxmlformats.org/officeDocument/2006/relationships/slideLayout" Target="../slideLayouts/slideLayout69.xml"/><Relationship Id="rId62" Type="http://schemas.openxmlformats.org/officeDocument/2006/relationships/slideLayout" Target="../slideLayouts/slideLayout70.xml"/><Relationship Id="rId63" Type="http://schemas.openxmlformats.org/officeDocument/2006/relationships/slideLayout" Target="../slideLayouts/slideLayout71.xml"/><Relationship Id="rId64" Type="http://schemas.openxmlformats.org/officeDocument/2006/relationships/slideLayout" Target="../slideLayouts/slideLayout72.xml"/><Relationship Id="rId65" Type="http://schemas.openxmlformats.org/officeDocument/2006/relationships/slideLayout" Target="../slideLayouts/slideLayout73.xml"/><Relationship Id="rId66" Type="http://schemas.openxmlformats.org/officeDocument/2006/relationships/slideLayout" Target="../slideLayouts/slideLayout74.xml"/><Relationship Id="rId67" Type="http://schemas.openxmlformats.org/officeDocument/2006/relationships/slideLayout" Target="../slideLayouts/slideLayout75.xml"/><Relationship Id="rId68" Type="http://schemas.openxmlformats.org/officeDocument/2006/relationships/slideLayout" Target="../slideLayouts/slideLayout76.xml"/><Relationship Id="rId69" Type="http://schemas.openxmlformats.org/officeDocument/2006/relationships/slideLayout" Target="../slideLayouts/slideLayout77.xml"/><Relationship Id="rId160" Type="http://schemas.openxmlformats.org/officeDocument/2006/relationships/slideLayout" Target="../slideLayouts/slideLayout168.xml"/><Relationship Id="rId161" Type="http://schemas.openxmlformats.org/officeDocument/2006/relationships/slideLayout" Target="../slideLayouts/slideLayout169.xml"/><Relationship Id="rId162" Type="http://schemas.openxmlformats.org/officeDocument/2006/relationships/slideLayout" Target="../slideLayouts/slideLayout170.xml"/><Relationship Id="rId163" Type="http://schemas.openxmlformats.org/officeDocument/2006/relationships/slideLayout" Target="../slideLayouts/slideLayout171.xml"/><Relationship Id="rId164" Type="http://schemas.openxmlformats.org/officeDocument/2006/relationships/slideLayout" Target="../slideLayouts/slideLayout172.xml"/><Relationship Id="rId165" Type="http://schemas.openxmlformats.org/officeDocument/2006/relationships/slideLayout" Target="../slideLayouts/slideLayout173.xml"/><Relationship Id="rId166" Type="http://schemas.openxmlformats.org/officeDocument/2006/relationships/slideLayout" Target="../slideLayouts/slideLayout174.xml"/><Relationship Id="rId167" Type="http://schemas.openxmlformats.org/officeDocument/2006/relationships/slideLayout" Target="../slideLayouts/slideLayout175.xml"/><Relationship Id="rId168" Type="http://schemas.openxmlformats.org/officeDocument/2006/relationships/slideLayout" Target="../slideLayouts/slideLayout176.xml"/><Relationship Id="rId169" Type="http://schemas.openxmlformats.org/officeDocument/2006/relationships/slideLayout" Target="../slideLayouts/slideLayout177.xml"/><Relationship Id="rId100" Type="http://schemas.openxmlformats.org/officeDocument/2006/relationships/slideLayout" Target="../slideLayouts/slideLayout108.xml"/><Relationship Id="rId101" Type="http://schemas.openxmlformats.org/officeDocument/2006/relationships/slideLayout" Target="../slideLayouts/slideLayout109.xml"/><Relationship Id="rId102" Type="http://schemas.openxmlformats.org/officeDocument/2006/relationships/slideLayout" Target="../slideLayouts/slideLayout110.xml"/><Relationship Id="rId103" Type="http://schemas.openxmlformats.org/officeDocument/2006/relationships/slideLayout" Target="../slideLayouts/slideLayout111.xml"/><Relationship Id="rId104" Type="http://schemas.openxmlformats.org/officeDocument/2006/relationships/slideLayout" Target="../slideLayouts/slideLayout112.xml"/><Relationship Id="rId105" Type="http://schemas.openxmlformats.org/officeDocument/2006/relationships/slideLayout" Target="../slideLayouts/slideLayout11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57.xml"/><Relationship Id="rId12" Type="http://schemas.openxmlformats.org/officeDocument/2006/relationships/slideLayout" Target="../slideLayouts/slideLayout258.xml"/><Relationship Id="rId13" Type="http://schemas.openxmlformats.org/officeDocument/2006/relationships/slideLayout" Target="../slideLayouts/slideLayout259.xml"/><Relationship Id="rId14" Type="http://schemas.openxmlformats.org/officeDocument/2006/relationships/slideLayout" Target="../slideLayouts/slideLayout260.xml"/><Relationship Id="rId15" Type="http://schemas.openxmlformats.org/officeDocument/2006/relationships/theme" Target="../theme/theme4.xml"/><Relationship Id="rId16" Type="http://schemas.openxmlformats.org/officeDocument/2006/relationships/image" Target="../media/image27.png"/><Relationship Id="rId1" Type="http://schemas.openxmlformats.org/officeDocument/2006/relationships/slideLayout" Target="../slideLayouts/slideLayout247.xml"/><Relationship Id="rId2" Type="http://schemas.openxmlformats.org/officeDocument/2006/relationships/slideLayout" Target="../slideLayouts/slideLayout248.xml"/><Relationship Id="rId3" Type="http://schemas.openxmlformats.org/officeDocument/2006/relationships/slideLayout" Target="../slideLayouts/slideLayout249.xml"/><Relationship Id="rId4" Type="http://schemas.openxmlformats.org/officeDocument/2006/relationships/slideLayout" Target="../slideLayouts/slideLayout250.xml"/><Relationship Id="rId5" Type="http://schemas.openxmlformats.org/officeDocument/2006/relationships/slideLayout" Target="../slideLayouts/slideLayout251.xml"/><Relationship Id="rId6" Type="http://schemas.openxmlformats.org/officeDocument/2006/relationships/slideLayout" Target="../slideLayouts/slideLayout252.xml"/><Relationship Id="rId7" Type="http://schemas.openxmlformats.org/officeDocument/2006/relationships/slideLayout" Target="../slideLayouts/slideLayout253.xml"/><Relationship Id="rId8" Type="http://schemas.openxmlformats.org/officeDocument/2006/relationships/slideLayout" Target="../slideLayouts/slideLayout254.xml"/><Relationship Id="rId9" Type="http://schemas.openxmlformats.org/officeDocument/2006/relationships/slideLayout" Target="../slideLayouts/slideLayout255.xml"/><Relationship Id="rId10" Type="http://schemas.openxmlformats.org/officeDocument/2006/relationships/slideLayout" Target="../slideLayouts/slideLayout25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271.xml"/><Relationship Id="rId12" Type="http://schemas.openxmlformats.org/officeDocument/2006/relationships/slideLayout" Target="../slideLayouts/slideLayout272.xml"/><Relationship Id="rId13" Type="http://schemas.openxmlformats.org/officeDocument/2006/relationships/slideLayout" Target="../slideLayouts/slideLayout273.xml"/><Relationship Id="rId14" Type="http://schemas.openxmlformats.org/officeDocument/2006/relationships/slideLayout" Target="../slideLayouts/slideLayout274.xml"/><Relationship Id="rId15" Type="http://schemas.openxmlformats.org/officeDocument/2006/relationships/slideLayout" Target="../slideLayouts/slideLayout275.xml"/><Relationship Id="rId16" Type="http://schemas.openxmlformats.org/officeDocument/2006/relationships/slideLayout" Target="../slideLayouts/slideLayout276.xml"/><Relationship Id="rId17" Type="http://schemas.openxmlformats.org/officeDocument/2006/relationships/theme" Target="../theme/theme5.xml"/><Relationship Id="rId18" Type="http://schemas.openxmlformats.org/officeDocument/2006/relationships/image" Target="../media/image27.png"/><Relationship Id="rId1" Type="http://schemas.openxmlformats.org/officeDocument/2006/relationships/slideLayout" Target="../slideLayouts/slideLayout261.xml"/><Relationship Id="rId2" Type="http://schemas.openxmlformats.org/officeDocument/2006/relationships/slideLayout" Target="../slideLayouts/slideLayout262.xml"/><Relationship Id="rId3" Type="http://schemas.openxmlformats.org/officeDocument/2006/relationships/slideLayout" Target="../slideLayouts/slideLayout263.xml"/><Relationship Id="rId4" Type="http://schemas.openxmlformats.org/officeDocument/2006/relationships/slideLayout" Target="../slideLayouts/slideLayout264.xml"/><Relationship Id="rId5" Type="http://schemas.openxmlformats.org/officeDocument/2006/relationships/slideLayout" Target="../slideLayouts/slideLayout265.xml"/><Relationship Id="rId6" Type="http://schemas.openxmlformats.org/officeDocument/2006/relationships/slideLayout" Target="../slideLayouts/slideLayout266.xml"/><Relationship Id="rId7" Type="http://schemas.openxmlformats.org/officeDocument/2006/relationships/slideLayout" Target="../slideLayouts/slideLayout267.xml"/><Relationship Id="rId8" Type="http://schemas.openxmlformats.org/officeDocument/2006/relationships/slideLayout" Target="../slideLayouts/slideLayout268.xml"/><Relationship Id="rId9" Type="http://schemas.openxmlformats.org/officeDocument/2006/relationships/slideLayout" Target="../slideLayouts/slideLayout269.xml"/><Relationship Id="rId10" Type="http://schemas.openxmlformats.org/officeDocument/2006/relationships/slideLayout" Target="../slideLayouts/slideLayout27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6.xml"/><Relationship Id="rId13" Type="http://schemas.openxmlformats.org/officeDocument/2006/relationships/image" Target="../media/image34.pn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vx160477_01F_JAN_MedEdACTION_PPT_Slide Number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6637" y="4615295"/>
            <a:ext cx="764124" cy="573093"/>
          </a:xfrm>
          <a:prstGeom prst="rect">
            <a:avLst/>
          </a:prstGeom>
        </p:spPr>
      </p:pic>
      <p:sp>
        <p:nvSpPr>
          <p:cNvPr id="2" name="Title Placeholder 1"/>
          <p:cNvSpPr>
            <a:spLocks noGrp="1"/>
          </p:cNvSpPr>
          <p:nvPr>
            <p:ph type="title"/>
          </p:nvPr>
        </p:nvSpPr>
        <p:spPr>
          <a:xfrm>
            <a:off x="464788" y="212179"/>
            <a:ext cx="8242859" cy="743522"/>
          </a:xfrm>
          <a:prstGeom prst="rect">
            <a:avLst/>
          </a:prstGeom>
        </p:spPr>
        <p:txBody>
          <a:bodyPr vert="horz" lIns="91439" tIns="45720" rIns="91439" bIns="45720" rtlCol="0" anchor="ctr">
            <a:normAutofit/>
          </a:bodyPr>
          <a:lstStyle/>
          <a:p>
            <a:r>
              <a:rPr lang="en-US" dirty="0"/>
              <a:t>Click to edit Master title style</a:t>
            </a:r>
          </a:p>
        </p:txBody>
      </p:sp>
      <p:sp>
        <p:nvSpPr>
          <p:cNvPr id="3" name="Text Placeholder 2"/>
          <p:cNvSpPr>
            <a:spLocks noGrp="1"/>
          </p:cNvSpPr>
          <p:nvPr>
            <p:ph type="body" idx="1"/>
          </p:nvPr>
        </p:nvSpPr>
        <p:spPr>
          <a:xfrm>
            <a:off x="464790" y="1057975"/>
            <a:ext cx="8242857" cy="3574640"/>
          </a:xfrm>
          <a:prstGeom prst="rect">
            <a:avLst/>
          </a:prstGeom>
        </p:spPr>
        <p:txBody>
          <a:bodyPr vert="horz" lIns="91439" tIns="45720" rIns="91439"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lide Number Placeholder 4"/>
          <p:cNvSpPr>
            <a:spLocks noGrp="1"/>
          </p:cNvSpPr>
          <p:nvPr>
            <p:ph type="sldNum" sz="quarter" idx="4"/>
          </p:nvPr>
        </p:nvSpPr>
        <p:spPr>
          <a:xfrm>
            <a:off x="8549249" y="4774371"/>
            <a:ext cx="450328" cy="273844"/>
          </a:xfrm>
          <a:prstGeom prst="rect">
            <a:avLst/>
          </a:prstGeom>
        </p:spPr>
        <p:txBody>
          <a:bodyPr vert="horz" lIns="91439" tIns="45720" rIns="91439" bIns="45720" rtlCol="0" anchor="ctr"/>
          <a:lstStyle>
            <a:lvl1pPr algn="r">
              <a:defRPr sz="900">
                <a:solidFill>
                  <a:schemeClr val="bg2"/>
                </a:solidFill>
                <a:latin typeface="Verdana"/>
                <a:cs typeface="Verdana"/>
              </a:defRPr>
            </a:lvl1pPr>
          </a:lstStyle>
          <a:p>
            <a:pPr defTabSz="914283"/>
            <a:fld id="{81BF0B4E-CE60-AB48-9D7E-4434414A7C38}" type="slidenum">
              <a:rPr lang="en-US" smtClean="0">
                <a:solidFill>
                  <a:srgbClr val="FFFFFF"/>
                </a:solidFill>
                <a:ea typeface="Helvetica"/>
                <a:sym typeface="Helvetica"/>
              </a:rPr>
              <a:pPr defTabSz="914283"/>
              <a:t>‹#›</a:t>
            </a:fld>
            <a:endParaRPr lang="en-US" dirty="0">
              <a:solidFill>
                <a:srgbClr val="FFFFFF"/>
              </a:solidFill>
              <a:ea typeface="Helvetica"/>
              <a:sym typeface="Helvetica"/>
            </a:endParaRPr>
          </a:p>
        </p:txBody>
      </p:sp>
      <p:sp>
        <p:nvSpPr>
          <p:cNvPr id="4" name="Footer Placeholder 3"/>
          <p:cNvSpPr>
            <a:spLocks noGrp="1"/>
          </p:cNvSpPr>
          <p:nvPr>
            <p:ph type="ftr" sz="quarter" idx="3"/>
          </p:nvPr>
        </p:nvSpPr>
        <p:spPr>
          <a:xfrm>
            <a:off x="3124214" y="4767264"/>
            <a:ext cx="5383213" cy="273844"/>
          </a:xfrm>
          <a:prstGeom prst="rect">
            <a:avLst/>
          </a:prstGeom>
        </p:spPr>
        <p:txBody>
          <a:bodyPr vert="horz" lIns="91439" tIns="45720" rIns="91439" bIns="45720" rtlCol="0" anchor="ctr"/>
          <a:lstStyle>
            <a:lvl1pPr algn="r">
              <a:defRPr sz="1200" b="1">
                <a:solidFill>
                  <a:srgbClr val="FF9357"/>
                </a:solidFill>
                <a:latin typeface="Verdana"/>
                <a:cs typeface="Verdana"/>
              </a:defRPr>
            </a:lvl1pPr>
          </a:lstStyle>
          <a:p>
            <a:pPr defTabSz="914283"/>
            <a:endParaRPr lang="en-US" dirty="0">
              <a:ea typeface="Helvetica"/>
              <a:sym typeface="Helvetica"/>
            </a:endParaRPr>
          </a:p>
        </p:txBody>
      </p:sp>
      <p:pic>
        <p:nvPicPr>
          <p:cNvPr id="8" name="Picture 7" descr="vx160477_01F_JAN_MedEdACTION_PPT_BG_orange.png"/>
          <p:cNvPicPr>
            <a:picLocks noChangeAspect="1"/>
          </p:cNvPicPr>
          <p:nvPr/>
        </p:nvPicPr>
        <p:blipFill rotWithShape="1">
          <a:blip r:embed="rId8">
            <a:extLst>
              <a:ext uri="{28A0092B-C50C-407E-A947-70E740481C1C}">
                <a14:useLocalDpi xmlns:a14="http://schemas.microsoft.com/office/drawing/2010/main" val="0"/>
              </a:ext>
            </a:extLst>
          </a:blip>
          <a:srcRect b="81977"/>
          <a:stretch/>
        </p:blipFill>
        <p:spPr>
          <a:xfrm>
            <a:off x="0" y="12"/>
            <a:ext cx="9144000" cy="109903"/>
          </a:xfrm>
          <a:prstGeom prst="rect">
            <a:avLst/>
          </a:prstGeom>
        </p:spPr>
      </p:pic>
    </p:spTree>
    <p:extLst>
      <p:ext uri="{BB962C8B-B14F-4D97-AF65-F5344CB8AC3E}">
        <p14:creationId xmlns:p14="http://schemas.microsoft.com/office/powerpoint/2010/main" val="3164480081"/>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1" r:id="rId5"/>
  </p:sldLayoutIdLst>
  <p:hf hdr="0" dt="0"/>
  <p:txStyles>
    <p:titleStyle>
      <a:lvl1pPr algn="l" defTabSz="457196" rtl="0" eaLnBrk="1" latinLnBrk="0" hangingPunct="1">
        <a:spcBef>
          <a:spcPct val="0"/>
        </a:spcBef>
        <a:buNone/>
        <a:defRPr sz="2500" b="1" kern="1200" baseline="0">
          <a:solidFill>
            <a:schemeClr val="accent2"/>
          </a:solidFill>
          <a:latin typeface="Verdana"/>
          <a:ea typeface="+mj-ea"/>
          <a:cs typeface="Verdana"/>
        </a:defRPr>
      </a:lvl1pPr>
    </p:titleStyle>
    <p:bodyStyle>
      <a:lvl1pPr marL="342898" indent="-342898" algn="l" defTabSz="457196" rtl="0" eaLnBrk="1" latinLnBrk="0" hangingPunct="1">
        <a:spcBef>
          <a:spcPct val="20000"/>
        </a:spcBef>
        <a:buFont typeface="Arial" charset="0"/>
        <a:buChar char="•"/>
        <a:defRPr sz="2000" kern="1200">
          <a:solidFill>
            <a:schemeClr val="tx1"/>
          </a:solidFill>
          <a:latin typeface="Verdana"/>
          <a:ea typeface="+mn-ea"/>
          <a:cs typeface="Verdana"/>
        </a:defRPr>
      </a:lvl1pPr>
      <a:lvl2pPr marL="742944" indent="-285748" algn="l" defTabSz="457196" rtl="0" eaLnBrk="1" latinLnBrk="0" hangingPunct="1">
        <a:spcBef>
          <a:spcPct val="20000"/>
        </a:spcBef>
        <a:buFont typeface="Arial"/>
        <a:buChar char="–"/>
        <a:defRPr sz="1600" kern="1200">
          <a:solidFill>
            <a:schemeClr val="tx1"/>
          </a:solidFill>
          <a:latin typeface="Verdana"/>
          <a:ea typeface="+mn-ea"/>
          <a:cs typeface="Verdana"/>
        </a:defRPr>
      </a:lvl2pPr>
      <a:lvl3pPr marL="1142991" indent="-228598" algn="l" defTabSz="457196" rtl="0" eaLnBrk="1" latinLnBrk="0" hangingPunct="1">
        <a:spcBef>
          <a:spcPct val="20000"/>
        </a:spcBef>
        <a:buFont typeface="Wingdings" charset="2"/>
        <a:buChar char="§"/>
        <a:defRPr sz="1200" kern="1200">
          <a:solidFill>
            <a:schemeClr val="tx1"/>
          </a:solidFill>
          <a:latin typeface="Verdana"/>
          <a:ea typeface="+mn-ea"/>
          <a:cs typeface="Verdana"/>
        </a:defRPr>
      </a:lvl3pPr>
      <a:lvl4pPr marL="1600187" indent="-228598" algn="l" defTabSz="457196" rtl="0" eaLnBrk="1" latinLnBrk="0" hangingPunct="1">
        <a:spcBef>
          <a:spcPct val="20000"/>
        </a:spcBef>
        <a:buFont typeface="Arial"/>
        <a:buChar char="–"/>
        <a:defRPr sz="1000" kern="1200">
          <a:solidFill>
            <a:schemeClr val="tx1"/>
          </a:solidFill>
          <a:latin typeface="Verdana"/>
          <a:ea typeface="+mn-ea"/>
          <a:cs typeface="Verdana"/>
        </a:defRPr>
      </a:lvl4pPr>
      <a:lvl5pPr marL="2057383" indent="-228598" algn="l" defTabSz="457196" rtl="0" eaLnBrk="1" latinLnBrk="0" hangingPunct="1">
        <a:spcBef>
          <a:spcPct val="20000"/>
        </a:spcBef>
        <a:buFont typeface="Arial"/>
        <a:buChar char="»"/>
        <a:defRPr sz="2000" kern="1200">
          <a:solidFill>
            <a:schemeClr val="tx1"/>
          </a:solidFill>
          <a:latin typeface="Verdana"/>
          <a:ea typeface="+mn-ea"/>
          <a:cs typeface="Verdana"/>
        </a:defRPr>
      </a:lvl5pPr>
      <a:lvl6pPr marL="2514580" indent="-228598"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6" indent="-228598"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72" indent="-228598"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9" indent="-228598"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3" algn="l" defTabSz="457196" rtl="0" eaLnBrk="1" latinLnBrk="0" hangingPunct="1">
        <a:defRPr sz="1800" kern="1200">
          <a:solidFill>
            <a:schemeClr val="tx1"/>
          </a:solidFill>
          <a:latin typeface="+mn-lt"/>
          <a:ea typeface="+mn-ea"/>
          <a:cs typeface="+mn-cs"/>
        </a:defRPr>
      </a:lvl3pPr>
      <a:lvl4pPr marL="1371589" algn="l" defTabSz="457196" rtl="0" eaLnBrk="1" latinLnBrk="0" hangingPunct="1">
        <a:defRPr sz="1800" kern="1200">
          <a:solidFill>
            <a:schemeClr val="tx1"/>
          </a:solidFill>
          <a:latin typeface="+mn-lt"/>
          <a:ea typeface="+mn-ea"/>
          <a:cs typeface="+mn-cs"/>
        </a:defRPr>
      </a:lvl4pPr>
      <a:lvl5pPr marL="1828785" algn="l" defTabSz="457196" rtl="0" eaLnBrk="1" latinLnBrk="0" hangingPunct="1">
        <a:defRPr sz="1800" kern="1200">
          <a:solidFill>
            <a:schemeClr val="tx1"/>
          </a:solidFill>
          <a:latin typeface="+mn-lt"/>
          <a:ea typeface="+mn-ea"/>
          <a:cs typeface="+mn-cs"/>
        </a:defRPr>
      </a:lvl5pPr>
      <a:lvl6pPr marL="2285982" algn="l" defTabSz="457196" rtl="0" eaLnBrk="1" latinLnBrk="0" hangingPunct="1">
        <a:defRPr sz="1800" kern="1200">
          <a:solidFill>
            <a:schemeClr val="tx1"/>
          </a:solidFill>
          <a:latin typeface="+mn-lt"/>
          <a:ea typeface="+mn-ea"/>
          <a:cs typeface="+mn-cs"/>
        </a:defRPr>
      </a:lvl6pPr>
      <a:lvl7pPr marL="2743178" algn="l" defTabSz="457196" rtl="0" eaLnBrk="1" latinLnBrk="0" hangingPunct="1">
        <a:defRPr sz="1800" kern="1200">
          <a:solidFill>
            <a:schemeClr val="tx1"/>
          </a:solidFill>
          <a:latin typeface="+mn-lt"/>
          <a:ea typeface="+mn-ea"/>
          <a:cs typeface="+mn-cs"/>
        </a:defRPr>
      </a:lvl7pPr>
      <a:lvl8pPr marL="3200374" algn="l" defTabSz="457196" rtl="0" eaLnBrk="1" latinLnBrk="0" hangingPunct="1">
        <a:defRPr sz="1800" kern="1200">
          <a:solidFill>
            <a:schemeClr val="tx1"/>
          </a:solidFill>
          <a:latin typeface="+mn-lt"/>
          <a:ea typeface="+mn-ea"/>
          <a:cs typeface="+mn-cs"/>
        </a:defRPr>
      </a:lvl8pPr>
      <a:lvl9pPr marL="3657571" algn="l" defTabSz="4571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vx160477_01F_JAN_MedEdACTION_PPT_Slide Number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6637" y="4615295"/>
            <a:ext cx="764124" cy="573093"/>
          </a:xfrm>
          <a:prstGeom prst="rect">
            <a:avLst/>
          </a:prstGeom>
        </p:spPr>
      </p:pic>
      <p:sp>
        <p:nvSpPr>
          <p:cNvPr id="2" name="Title Placeholder 1"/>
          <p:cNvSpPr>
            <a:spLocks noGrp="1"/>
          </p:cNvSpPr>
          <p:nvPr>
            <p:ph type="title"/>
          </p:nvPr>
        </p:nvSpPr>
        <p:spPr>
          <a:xfrm>
            <a:off x="464788" y="212179"/>
            <a:ext cx="8242859" cy="743522"/>
          </a:xfrm>
          <a:prstGeom prst="rect">
            <a:avLst/>
          </a:prstGeom>
        </p:spPr>
        <p:txBody>
          <a:bodyPr vert="horz" lIns="91439" tIns="45720" rIns="91439" bIns="45720" rtlCol="0" anchor="ctr">
            <a:normAutofit/>
          </a:bodyPr>
          <a:lstStyle/>
          <a:p>
            <a:r>
              <a:rPr lang="en-US" dirty="0"/>
              <a:t>Click to edit Master title style</a:t>
            </a:r>
          </a:p>
        </p:txBody>
      </p:sp>
      <p:sp>
        <p:nvSpPr>
          <p:cNvPr id="3" name="Text Placeholder 2"/>
          <p:cNvSpPr>
            <a:spLocks noGrp="1"/>
          </p:cNvSpPr>
          <p:nvPr>
            <p:ph type="body" idx="1"/>
          </p:nvPr>
        </p:nvSpPr>
        <p:spPr>
          <a:xfrm>
            <a:off x="464790" y="1057975"/>
            <a:ext cx="8242857" cy="3574640"/>
          </a:xfrm>
          <a:prstGeom prst="rect">
            <a:avLst/>
          </a:prstGeom>
        </p:spPr>
        <p:txBody>
          <a:bodyPr vert="horz" lIns="91439" tIns="45720" rIns="91439"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lide Number Placeholder 4"/>
          <p:cNvSpPr>
            <a:spLocks noGrp="1"/>
          </p:cNvSpPr>
          <p:nvPr>
            <p:ph type="sldNum" sz="quarter" idx="4"/>
          </p:nvPr>
        </p:nvSpPr>
        <p:spPr>
          <a:xfrm>
            <a:off x="8549249" y="4774371"/>
            <a:ext cx="450328" cy="273844"/>
          </a:xfrm>
          <a:prstGeom prst="rect">
            <a:avLst/>
          </a:prstGeom>
        </p:spPr>
        <p:txBody>
          <a:bodyPr vert="horz" lIns="91439" tIns="45720" rIns="91439" bIns="45720" rtlCol="0" anchor="ctr"/>
          <a:lstStyle>
            <a:lvl1pPr algn="r">
              <a:defRPr sz="900">
                <a:solidFill>
                  <a:schemeClr val="bg2"/>
                </a:solidFill>
                <a:latin typeface="Verdana"/>
                <a:cs typeface="Verdana"/>
              </a:defRPr>
            </a:lvl1pPr>
          </a:lstStyle>
          <a:p>
            <a:pPr defTabSz="914283"/>
            <a:fld id="{81BF0B4E-CE60-AB48-9D7E-4434414A7C38}" type="slidenum">
              <a:rPr lang="en-US" smtClean="0">
                <a:solidFill>
                  <a:srgbClr val="FFFFFF"/>
                </a:solidFill>
                <a:ea typeface="Helvetica"/>
                <a:sym typeface="Helvetica"/>
              </a:rPr>
              <a:pPr defTabSz="914283"/>
              <a:t>‹#›</a:t>
            </a:fld>
            <a:endParaRPr lang="en-US" dirty="0">
              <a:solidFill>
                <a:srgbClr val="FFFFFF"/>
              </a:solidFill>
              <a:ea typeface="Helvetica"/>
              <a:sym typeface="Helvetica"/>
            </a:endParaRPr>
          </a:p>
        </p:txBody>
      </p:sp>
      <p:sp>
        <p:nvSpPr>
          <p:cNvPr id="4" name="Footer Placeholder 3"/>
          <p:cNvSpPr>
            <a:spLocks noGrp="1"/>
          </p:cNvSpPr>
          <p:nvPr>
            <p:ph type="ftr" sz="quarter" idx="3"/>
          </p:nvPr>
        </p:nvSpPr>
        <p:spPr>
          <a:xfrm>
            <a:off x="3124214" y="4767264"/>
            <a:ext cx="5383213" cy="273844"/>
          </a:xfrm>
          <a:prstGeom prst="rect">
            <a:avLst/>
          </a:prstGeom>
        </p:spPr>
        <p:txBody>
          <a:bodyPr vert="horz" lIns="91439" tIns="45720" rIns="91439" bIns="45720" rtlCol="0" anchor="ctr"/>
          <a:lstStyle>
            <a:lvl1pPr algn="r">
              <a:defRPr sz="1200" b="1">
                <a:solidFill>
                  <a:srgbClr val="FF9357"/>
                </a:solidFill>
                <a:latin typeface="Verdana"/>
                <a:cs typeface="Verdana"/>
              </a:defRPr>
            </a:lvl1pPr>
          </a:lstStyle>
          <a:p>
            <a:pPr defTabSz="914283"/>
            <a:endParaRPr lang="en-US" dirty="0">
              <a:ea typeface="Helvetica"/>
              <a:sym typeface="Helvetica"/>
            </a:endParaRPr>
          </a:p>
        </p:txBody>
      </p:sp>
      <p:pic>
        <p:nvPicPr>
          <p:cNvPr id="8" name="Picture 7" descr="vx160477_01F_JAN_MedEdACTION_PPT_BG_orange.png"/>
          <p:cNvPicPr>
            <a:picLocks noChangeAspect="1"/>
          </p:cNvPicPr>
          <p:nvPr/>
        </p:nvPicPr>
        <p:blipFill rotWithShape="1">
          <a:blip r:embed="rId6">
            <a:extLst>
              <a:ext uri="{28A0092B-C50C-407E-A947-70E740481C1C}">
                <a14:useLocalDpi xmlns:a14="http://schemas.microsoft.com/office/drawing/2010/main" val="0"/>
              </a:ext>
            </a:extLst>
          </a:blip>
          <a:srcRect b="81977"/>
          <a:stretch/>
        </p:blipFill>
        <p:spPr>
          <a:xfrm>
            <a:off x="0" y="12"/>
            <a:ext cx="9144000" cy="109903"/>
          </a:xfrm>
          <a:prstGeom prst="rect">
            <a:avLst/>
          </a:prstGeom>
        </p:spPr>
      </p:pic>
    </p:spTree>
    <p:extLst>
      <p:ext uri="{BB962C8B-B14F-4D97-AF65-F5344CB8AC3E}">
        <p14:creationId xmlns:p14="http://schemas.microsoft.com/office/powerpoint/2010/main" val="1732977780"/>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Lst>
  <p:hf hdr="0" dt="0"/>
  <p:txStyles>
    <p:titleStyle>
      <a:lvl1pPr algn="l" defTabSz="457196" rtl="0" eaLnBrk="1" latinLnBrk="0" hangingPunct="1">
        <a:spcBef>
          <a:spcPct val="0"/>
        </a:spcBef>
        <a:buNone/>
        <a:defRPr sz="2500" b="1" kern="1200" baseline="0">
          <a:solidFill>
            <a:schemeClr val="accent2"/>
          </a:solidFill>
          <a:latin typeface="Verdana"/>
          <a:ea typeface="+mj-ea"/>
          <a:cs typeface="Verdana"/>
        </a:defRPr>
      </a:lvl1pPr>
    </p:titleStyle>
    <p:bodyStyle>
      <a:lvl1pPr marL="342898" indent="-342898" algn="l" defTabSz="457196" rtl="0" eaLnBrk="1" latinLnBrk="0" hangingPunct="1">
        <a:spcBef>
          <a:spcPct val="20000"/>
        </a:spcBef>
        <a:buFont typeface="Arial" charset="0"/>
        <a:buChar char="•"/>
        <a:defRPr sz="2000" kern="1200">
          <a:solidFill>
            <a:schemeClr val="tx1"/>
          </a:solidFill>
          <a:latin typeface="Verdana"/>
          <a:ea typeface="+mn-ea"/>
          <a:cs typeface="Verdana"/>
        </a:defRPr>
      </a:lvl1pPr>
      <a:lvl2pPr marL="742944" indent="-285748" algn="l" defTabSz="457196" rtl="0" eaLnBrk="1" latinLnBrk="0" hangingPunct="1">
        <a:spcBef>
          <a:spcPct val="20000"/>
        </a:spcBef>
        <a:buFont typeface="Arial"/>
        <a:buChar char="–"/>
        <a:defRPr sz="1600" kern="1200">
          <a:solidFill>
            <a:schemeClr val="tx1"/>
          </a:solidFill>
          <a:latin typeface="Verdana"/>
          <a:ea typeface="+mn-ea"/>
          <a:cs typeface="Verdana"/>
        </a:defRPr>
      </a:lvl2pPr>
      <a:lvl3pPr marL="1142991" indent="-228598" algn="l" defTabSz="457196" rtl="0" eaLnBrk="1" latinLnBrk="0" hangingPunct="1">
        <a:spcBef>
          <a:spcPct val="20000"/>
        </a:spcBef>
        <a:buFont typeface="Wingdings" charset="2"/>
        <a:buChar char="§"/>
        <a:defRPr sz="1200" kern="1200">
          <a:solidFill>
            <a:schemeClr val="tx1"/>
          </a:solidFill>
          <a:latin typeface="Verdana"/>
          <a:ea typeface="+mn-ea"/>
          <a:cs typeface="Verdana"/>
        </a:defRPr>
      </a:lvl3pPr>
      <a:lvl4pPr marL="1600187" indent="-228598" algn="l" defTabSz="457196" rtl="0" eaLnBrk="1" latinLnBrk="0" hangingPunct="1">
        <a:spcBef>
          <a:spcPct val="20000"/>
        </a:spcBef>
        <a:buFont typeface="Arial"/>
        <a:buChar char="–"/>
        <a:defRPr sz="1000" kern="1200">
          <a:solidFill>
            <a:schemeClr val="tx1"/>
          </a:solidFill>
          <a:latin typeface="Verdana"/>
          <a:ea typeface="+mn-ea"/>
          <a:cs typeface="Verdana"/>
        </a:defRPr>
      </a:lvl4pPr>
      <a:lvl5pPr marL="2057383" indent="-228598" algn="l" defTabSz="457196" rtl="0" eaLnBrk="1" latinLnBrk="0" hangingPunct="1">
        <a:spcBef>
          <a:spcPct val="20000"/>
        </a:spcBef>
        <a:buFont typeface="Arial"/>
        <a:buChar char="»"/>
        <a:defRPr sz="2000" kern="1200">
          <a:solidFill>
            <a:schemeClr val="tx1"/>
          </a:solidFill>
          <a:latin typeface="Verdana"/>
          <a:ea typeface="+mn-ea"/>
          <a:cs typeface="Verdana"/>
        </a:defRPr>
      </a:lvl5pPr>
      <a:lvl6pPr marL="2514580" indent="-228598"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6" indent="-228598"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72" indent="-228598"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9" indent="-228598"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3" algn="l" defTabSz="457196" rtl="0" eaLnBrk="1" latinLnBrk="0" hangingPunct="1">
        <a:defRPr sz="1800" kern="1200">
          <a:solidFill>
            <a:schemeClr val="tx1"/>
          </a:solidFill>
          <a:latin typeface="+mn-lt"/>
          <a:ea typeface="+mn-ea"/>
          <a:cs typeface="+mn-cs"/>
        </a:defRPr>
      </a:lvl3pPr>
      <a:lvl4pPr marL="1371589" algn="l" defTabSz="457196" rtl="0" eaLnBrk="1" latinLnBrk="0" hangingPunct="1">
        <a:defRPr sz="1800" kern="1200">
          <a:solidFill>
            <a:schemeClr val="tx1"/>
          </a:solidFill>
          <a:latin typeface="+mn-lt"/>
          <a:ea typeface="+mn-ea"/>
          <a:cs typeface="+mn-cs"/>
        </a:defRPr>
      </a:lvl4pPr>
      <a:lvl5pPr marL="1828785" algn="l" defTabSz="457196" rtl="0" eaLnBrk="1" latinLnBrk="0" hangingPunct="1">
        <a:defRPr sz="1800" kern="1200">
          <a:solidFill>
            <a:schemeClr val="tx1"/>
          </a:solidFill>
          <a:latin typeface="+mn-lt"/>
          <a:ea typeface="+mn-ea"/>
          <a:cs typeface="+mn-cs"/>
        </a:defRPr>
      </a:lvl5pPr>
      <a:lvl6pPr marL="2285982" algn="l" defTabSz="457196" rtl="0" eaLnBrk="1" latinLnBrk="0" hangingPunct="1">
        <a:defRPr sz="1800" kern="1200">
          <a:solidFill>
            <a:schemeClr val="tx1"/>
          </a:solidFill>
          <a:latin typeface="+mn-lt"/>
          <a:ea typeface="+mn-ea"/>
          <a:cs typeface="+mn-cs"/>
        </a:defRPr>
      </a:lvl6pPr>
      <a:lvl7pPr marL="2743178" algn="l" defTabSz="457196" rtl="0" eaLnBrk="1" latinLnBrk="0" hangingPunct="1">
        <a:defRPr sz="1800" kern="1200">
          <a:solidFill>
            <a:schemeClr val="tx1"/>
          </a:solidFill>
          <a:latin typeface="+mn-lt"/>
          <a:ea typeface="+mn-ea"/>
          <a:cs typeface="+mn-cs"/>
        </a:defRPr>
      </a:lvl7pPr>
      <a:lvl8pPr marL="3200374" algn="l" defTabSz="457196" rtl="0" eaLnBrk="1" latinLnBrk="0" hangingPunct="1">
        <a:defRPr sz="1800" kern="1200">
          <a:solidFill>
            <a:schemeClr val="tx1"/>
          </a:solidFill>
          <a:latin typeface="+mn-lt"/>
          <a:ea typeface="+mn-ea"/>
          <a:cs typeface="+mn-cs"/>
        </a:defRPr>
      </a:lvl8pPr>
      <a:lvl9pPr marL="3657571" algn="l" defTabSz="45719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24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3"/>
            <a:ext cx="8229600" cy="688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Texte du titre</a:t>
            </a:r>
          </a:p>
        </p:txBody>
      </p:sp>
      <p:sp>
        <p:nvSpPr>
          <p:cNvPr id="3" name="Shape 3"/>
          <p:cNvSpPr>
            <a:spLocks noGrp="1"/>
          </p:cNvSpPr>
          <p:nvPr>
            <p:ph type="body" idx="1"/>
          </p:nvPr>
        </p:nvSpPr>
        <p:spPr>
          <a:xfrm>
            <a:off x="685800" y="857250"/>
            <a:ext cx="8229600" cy="4286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buClr>
                <a:srgbClr val="D6D7FF"/>
              </a:buClr>
              <a:buSzPct val="85000"/>
              <a:defRPr sz="2600"/>
            </a:lvl2pPr>
            <a:lvl3pPr marL="1183639" indent="-228600">
              <a:spcBef>
                <a:spcPts val="500"/>
              </a:spcBef>
              <a:buClr>
                <a:srgbClr val="FFFED5"/>
              </a:buClr>
              <a:buSzPct val="80000"/>
              <a:defRPr sz="2400"/>
            </a:lvl3pPr>
            <a:lvl4pPr marL="1640839" indent="-228600">
              <a:spcBef>
                <a:spcPts val="400"/>
              </a:spcBef>
              <a:buClrTx/>
              <a:buFontTx/>
              <a:buChar char="–"/>
              <a:defRPr sz="2000"/>
            </a:lvl4pPr>
            <a:lvl5pPr marL="2098039" indent="-228600">
              <a:spcBef>
                <a:spcPts val="400"/>
              </a:spcBef>
              <a:buClrTx/>
              <a:buFontTx/>
              <a:buChar char="»"/>
              <a:defRPr sz="2000"/>
            </a:lvl5pPr>
          </a:lstStyle>
          <a:p>
            <a:r>
              <a:t>Texte niveau 1</a:t>
            </a:r>
          </a:p>
          <a:p>
            <a:pPr lvl="1"/>
            <a:r>
              <a:t>Texte niveau 2</a:t>
            </a:r>
          </a:p>
          <a:p>
            <a:pPr lvl="2"/>
            <a:r>
              <a:t>Texte niveau 3</a:t>
            </a:r>
          </a:p>
          <a:p>
            <a:pPr lvl="3"/>
            <a:r>
              <a:t>Texte niveau 4</a:t>
            </a:r>
          </a:p>
          <a:p>
            <a:pPr lvl="4"/>
            <a:r>
              <a:t>Texte niveau 5</a:t>
            </a:r>
          </a:p>
        </p:txBody>
      </p:sp>
      <p:sp>
        <p:nvSpPr>
          <p:cNvPr id="4" name="Shape 4"/>
          <p:cNvSpPr>
            <a:spLocks noGrp="1"/>
          </p:cNvSpPr>
          <p:nvPr>
            <p:ph type="sldNum" sz="quarter" idx="2"/>
          </p:nvPr>
        </p:nvSpPr>
        <p:spPr>
          <a:xfrm>
            <a:off x="7816856" y="4843462"/>
            <a:ext cx="368290" cy="287258"/>
          </a:xfrm>
          <a:prstGeom prst="rect">
            <a:avLst/>
          </a:prstGeom>
          <a:ln w="12700">
            <a:miter lim="400000"/>
          </a:ln>
        </p:spPr>
        <p:txBody>
          <a:bodyPr wrap="none" lIns="50800" tIns="50800" rIns="50800" bIns="50800">
            <a:spAutoFit/>
          </a:bodyPr>
          <a:lstStyle>
            <a:lvl1pPr algn="ctr" defTabSz="584180">
              <a:defRPr>
                <a:solidFill>
                  <a:srgbClr val="E4E4E4"/>
                </a:solidFill>
                <a:uFill>
                  <a:solidFill>
                    <a:srgbClr val="E4E4E4"/>
                  </a:solidFill>
                </a:uFill>
                <a:latin typeface="+mn-lt"/>
                <a:ea typeface="+mn-ea"/>
                <a:cs typeface="+mn-cs"/>
                <a:sym typeface="Verdana"/>
              </a:defRPr>
            </a:lvl1pPr>
          </a:lstStyle>
          <a:p>
            <a:pPr hangingPunct="0"/>
            <a:fld id="{86CB4B4D-7CA3-9044-876B-883B54F8677D}" type="slidenum">
              <a:rPr sz="1200" kern="0">
                <a:latin typeface="Verdana"/>
                <a:ea typeface="Verdana"/>
                <a:cs typeface="Verdana"/>
              </a:rPr>
              <a:pPr hangingPunct="0"/>
              <a:t>‹#›</a:t>
            </a:fld>
            <a:endParaRPr sz="1200" kern="0">
              <a:latin typeface="Verdana"/>
              <a:ea typeface="Verdana"/>
              <a:cs typeface="Verdana"/>
            </a:endParaRPr>
          </a:p>
        </p:txBody>
      </p:sp>
    </p:spTree>
    <p:extLst>
      <p:ext uri="{BB962C8B-B14F-4D97-AF65-F5344CB8AC3E}">
        <p14:creationId xmlns:p14="http://schemas.microsoft.com/office/powerpoint/2010/main" val="2240677084"/>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 id="2147484097" r:id="rId18"/>
    <p:sldLayoutId id="2147484098" r:id="rId19"/>
    <p:sldLayoutId id="2147484099" r:id="rId20"/>
    <p:sldLayoutId id="2147484100" r:id="rId21"/>
    <p:sldLayoutId id="2147484101" r:id="rId22"/>
    <p:sldLayoutId id="2147484102" r:id="rId23"/>
    <p:sldLayoutId id="2147484103" r:id="rId24"/>
    <p:sldLayoutId id="2147484104" r:id="rId25"/>
    <p:sldLayoutId id="2147484105" r:id="rId26"/>
    <p:sldLayoutId id="2147484106" r:id="rId27"/>
    <p:sldLayoutId id="2147484107" r:id="rId28"/>
    <p:sldLayoutId id="2147484108" r:id="rId29"/>
    <p:sldLayoutId id="2147484109" r:id="rId30"/>
    <p:sldLayoutId id="2147484110" r:id="rId31"/>
    <p:sldLayoutId id="2147484111" r:id="rId32"/>
    <p:sldLayoutId id="2147484112" r:id="rId33"/>
    <p:sldLayoutId id="2147484113" r:id="rId34"/>
    <p:sldLayoutId id="2147484114" r:id="rId35"/>
    <p:sldLayoutId id="2147484115" r:id="rId36"/>
    <p:sldLayoutId id="2147484116" r:id="rId37"/>
    <p:sldLayoutId id="2147484117" r:id="rId38"/>
    <p:sldLayoutId id="2147484118" r:id="rId39"/>
    <p:sldLayoutId id="2147484119" r:id="rId40"/>
    <p:sldLayoutId id="2147484120" r:id="rId41"/>
    <p:sldLayoutId id="2147484121" r:id="rId42"/>
    <p:sldLayoutId id="2147484122" r:id="rId43"/>
    <p:sldLayoutId id="2147484123" r:id="rId44"/>
    <p:sldLayoutId id="2147484124" r:id="rId45"/>
    <p:sldLayoutId id="2147484126" r:id="rId46"/>
    <p:sldLayoutId id="2147484127" r:id="rId47"/>
    <p:sldLayoutId id="2147484128" r:id="rId48"/>
    <p:sldLayoutId id="2147484129" r:id="rId49"/>
    <p:sldLayoutId id="2147484130" r:id="rId50"/>
    <p:sldLayoutId id="2147484131" r:id="rId51"/>
    <p:sldLayoutId id="2147484132" r:id="rId52"/>
    <p:sldLayoutId id="2147484133" r:id="rId53"/>
    <p:sldLayoutId id="2147484134" r:id="rId54"/>
    <p:sldLayoutId id="2147484135" r:id="rId55"/>
    <p:sldLayoutId id="2147484136" r:id="rId56"/>
    <p:sldLayoutId id="2147484137" r:id="rId57"/>
    <p:sldLayoutId id="2147484138" r:id="rId58"/>
    <p:sldLayoutId id="2147484139" r:id="rId59"/>
    <p:sldLayoutId id="2147484140" r:id="rId60"/>
    <p:sldLayoutId id="2147484141" r:id="rId61"/>
    <p:sldLayoutId id="2147484142" r:id="rId62"/>
    <p:sldLayoutId id="2147484143" r:id="rId63"/>
    <p:sldLayoutId id="2147484144" r:id="rId64"/>
    <p:sldLayoutId id="2147484145" r:id="rId65"/>
    <p:sldLayoutId id="2147484146" r:id="rId66"/>
    <p:sldLayoutId id="2147484147" r:id="rId67"/>
    <p:sldLayoutId id="2147484148" r:id="rId68"/>
    <p:sldLayoutId id="2147484149" r:id="rId69"/>
    <p:sldLayoutId id="2147484150" r:id="rId70"/>
    <p:sldLayoutId id="2147484151" r:id="rId71"/>
    <p:sldLayoutId id="2147484152" r:id="rId72"/>
    <p:sldLayoutId id="2147484153" r:id="rId73"/>
    <p:sldLayoutId id="2147484154" r:id="rId74"/>
    <p:sldLayoutId id="2147484155" r:id="rId75"/>
    <p:sldLayoutId id="2147484156" r:id="rId76"/>
    <p:sldLayoutId id="2147484157" r:id="rId77"/>
    <p:sldLayoutId id="2147484158" r:id="rId78"/>
    <p:sldLayoutId id="2147484159" r:id="rId79"/>
    <p:sldLayoutId id="2147484160" r:id="rId80"/>
    <p:sldLayoutId id="2147484161" r:id="rId81"/>
    <p:sldLayoutId id="2147484162" r:id="rId82"/>
    <p:sldLayoutId id="2147484163" r:id="rId83"/>
    <p:sldLayoutId id="2147484164" r:id="rId84"/>
    <p:sldLayoutId id="2147484165" r:id="rId85"/>
    <p:sldLayoutId id="2147484166" r:id="rId86"/>
    <p:sldLayoutId id="2147484167" r:id="rId87"/>
    <p:sldLayoutId id="2147484168" r:id="rId88"/>
    <p:sldLayoutId id="2147484169" r:id="rId89"/>
    <p:sldLayoutId id="2147484170" r:id="rId90"/>
    <p:sldLayoutId id="2147484171" r:id="rId91"/>
    <p:sldLayoutId id="2147484172" r:id="rId92"/>
    <p:sldLayoutId id="2147484173" r:id="rId93"/>
    <p:sldLayoutId id="2147484174" r:id="rId94"/>
    <p:sldLayoutId id="2147484175" r:id="rId95"/>
    <p:sldLayoutId id="2147484176" r:id="rId96"/>
    <p:sldLayoutId id="2147484177" r:id="rId97"/>
    <p:sldLayoutId id="2147484178" r:id="rId98"/>
    <p:sldLayoutId id="2147484179" r:id="rId99"/>
    <p:sldLayoutId id="2147484180" r:id="rId100"/>
    <p:sldLayoutId id="2147484181" r:id="rId101"/>
    <p:sldLayoutId id="2147484182" r:id="rId102"/>
    <p:sldLayoutId id="2147484183" r:id="rId103"/>
    <p:sldLayoutId id="2147484184" r:id="rId104"/>
    <p:sldLayoutId id="2147484185" r:id="rId105"/>
    <p:sldLayoutId id="2147484186" r:id="rId106"/>
    <p:sldLayoutId id="2147484187" r:id="rId107"/>
    <p:sldLayoutId id="2147484188" r:id="rId108"/>
    <p:sldLayoutId id="2147484189" r:id="rId109"/>
    <p:sldLayoutId id="2147484190" r:id="rId110"/>
    <p:sldLayoutId id="2147484191" r:id="rId111"/>
    <p:sldLayoutId id="2147484192" r:id="rId112"/>
    <p:sldLayoutId id="2147484193" r:id="rId113"/>
    <p:sldLayoutId id="2147484194" r:id="rId114"/>
    <p:sldLayoutId id="2147484195" r:id="rId115"/>
    <p:sldLayoutId id="2147484196" r:id="rId116"/>
    <p:sldLayoutId id="2147484197" r:id="rId117"/>
    <p:sldLayoutId id="2147484198" r:id="rId118"/>
    <p:sldLayoutId id="2147484199" r:id="rId119"/>
    <p:sldLayoutId id="2147484200" r:id="rId120"/>
    <p:sldLayoutId id="2147484201" r:id="rId121"/>
    <p:sldLayoutId id="2147484202" r:id="rId122"/>
    <p:sldLayoutId id="2147484203" r:id="rId123"/>
    <p:sldLayoutId id="2147484204" r:id="rId124"/>
    <p:sldLayoutId id="2147484205" r:id="rId125"/>
    <p:sldLayoutId id="2147484206" r:id="rId126"/>
    <p:sldLayoutId id="2147484207" r:id="rId127"/>
    <p:sldLayoutId id="2147484208" r:id="rId128"/>
    <p:sldLayoutId id="2147484209" r:id="rId129"/>
    <p:sldLayoutId id="2147484210" r:id="rId130"/>
    <p:sldLayoutId id="2147484211" r:id="rId131"/>
    <p:sldLayoutId id="2147484212" r:id="rId132"/>
    <p:sldLayoutId id="2147484213" r:id="rId133"/>
    <p:sldLayoutId id="2147484214" r:id="rId134"/>
    <p:sldLayoutId id="2147484215" r:id="rId135"/>
    <p:sldLayoutId id="2147484216" r:id="rId136"/>
    <p:sldLayoutId id="2147484217" r:id="rId137"/>
    <p:sldLayoutId id="2147484218" r:id="rId138"/>
    <p:sldLayoutId id="2147484219" r:id="rId139"/>
    <p:sldLayoutId id="2147484220" r:id="rId140"/>
    <p:sldLayoutId id="2147484221" r:id="rId141"/>
    <p:sldLayoutId id="2147484222" r:id="rId142"/>
    <p:sldLayoutId id="2147484223" r:id="rId143"/>
    <p:sldLayoutId id="2147484224" r:id="rId144"/>
    <p:sldLayoutId id="2147484225" r:id="rId145"/>
    <p:sldLayoutId id="2147484226" r:id="rId146"/>
    <p:sldLayoutId id="2147484227" r:id="rId147"/>
    <p:sldLayoutId id="2147484228" r:id="rId148"/>
    <p:sldLayoutId id="2147484229" r:id="rId149"/>
    <p:sldLayoutId id="2147484230" r:id="rId150"/>
    <p:sldLayoutId id="2147484231" r:id="rId151"/>
    <p:sldLayoutId id="2147484232" r:id="rId152"/>
    <p:sldLayoutId id="2147484233" r:id="rId153"/>
    <p:sldLayoutId id="2147484234" r:id="rId154"/>
    <p:sldLayoutId id="2147484235" r:id="rId155"/>
    <p:sldLayoutId id="2147484236" r:id="rId156"/>
    <p:sldLayoutId id="2147484237" r:id="rId157"/>
    <p:sldLayoutId id="2147484238" r:id="rId158"/>
    <p:sldLayoutId id="2147484239" r:id="rId159"/>
    <p:sldLayoutId id="2147484240" r:id="rId160"/>
    <p:sldLayoutId id="2147484241" r:id="rId161"/>
    <p:sldLayoutId id="2147484242" r:id="rId162"/>
    <p:sldLayoutId id="2147484243" r:id="rId163"/>
    <p:sldLayoutId id="2147484244" r:id="rId164"/>
    <p:sldLayoutId id="2147484245" r:id="rId165"/>
    <p:sldLayoutId id="2147484246" r:id="rId166"/>
    <p:sldLayoutId id="2147484247" r:id="rId167"/>
    <p:sldLayoutId id="2147484248" r:id="rId168"/>
    <p:sldLayoutId id="2147484249" r:id="rId169"/>
    <p:sldLayoutId id="2147484250" r:id="rId170"/>
    <p:sldLayoutId id="2147484251" r:id="rId171"/>
    <p:sldLayoutId id="2147484252" r:id="rId172"/>
    <p:sldLayoutId id="2147484253" r:id="rId173"/>
    <p:sldLayoutId id="2147484254" r:id="rId174"/>
    <p:sldLayoutId id="2147484255" r:id="rId175"/>
    <p:sldLayoutId id="2147484256" r:id="rId176"/>
    <p:sldLayoutId id="2147484257" r:id="rId177"/>
    <p:sldLayoutId id="2147484258" r:id="rId178"/>
    <p:sldLayoutId id="2147484259" r:id="rId179"/>
    <p:sldLayoutId id="2147484260" r:id="rId180"/>
    <p:sldLayoutId id="2147484261" r:id="rId181"/>
    <p:sldLayoutId id="2147484262" r:id="rId182"/>
    <p:sldLayoutId id="2147484263" r:id="rId183"/>
    <p:sldLayoutId id="2147484264" r:id="rId184"/>
    <p:sldLayoutId id="2147484265" r:id="rId185"/>
    <p:sldLayoutId id="2147484266" r:id="rId186"/>
    <p:sldLayoutId id="2147484267" r:id="rId187"/>
    <p:sldLayoutId id="2147484268" r:id="rId188"/>
    <p:sldLayoutId id="2147484269" r:id="rId189"/>
    <p:sldLayoutId id="2147484270" r:id="rId190"/>
    <p:sldLayoutId id="2147484271" r:id="rId191"/>
    <p:sldLayoutId id="2147484272" r:id="rId192"/>
    <p:sldLayoutId id="2147484273" r:id="rId193"/>
    <p:sldLayoutId id="2147484274" r:id="rId194"/>
    <p:sldLayoutId id="2147484275" r:id="rId195"/>
    <p:sldLayoutId id="2147484276" r:id="rId196"/>
    <p:sldLayoutId id="2147484277" r:id="rId197"/>
    <p:sldLayoutId id="2147484278" r:id="rId198"/>
    <p:sldLayoutId id="2147484279" r:id="rId199"/>
    <p:sldLayoutId id="2147484280" r:id="rId200"/>
    <p:sldLayoutId id="2147484281" r:id="rId201"/>
    <p:sldLayoutId id="2147484282" r:id="rId202"/>
    <p:sldLayoutId id="2147484283" r:id="rId203"/>
    <p:sldLayoutId id="2147484284" r:id="rId204"/>
    <p:sldLayoutId id="2147484285" r:id="rId205"/>
    <p:sldLayoutId id="2147484286" r:id="rId206"/>
    <p:sldLayoutId id="2147484287" r:id="rId207"/>
    <p:sldLayoutId id="2147484288" r:id="rId208"/>
    <p:sldLayoutId id="2147484289" r:id="rId209"/>
    <p:sldLayoutId id="2147484290" r:id="rId210"/>
    <p:sldLayoutId id="2147484291" r:id="rId211"/>
    <p:sldLayoutId id="2147484292" r:id="rId212"/>
    <p:sldLayoutId id="2147484293" r:id="rId213"/>
    <p:sldLayoutId id="2147484294" r:id="rId214"/>
    <p:sldLayoutId id="2147484296" r:id="rId215"/>
    <p:sldLayoutId id="2147484297" r:id="rId216"/>
    <p:sldLayoutId id="2147484298" r:id="rId217"/>
    <p:sldLayoutId id="2147484299" r:id="rId218"/>
    <p:sldLayoutId id="2147484300" r:id="rId219"/>
    <p:sldLayoutId id="2147484301" r:id="rId220"/>
    <p:sldLayoutId id="2147484302" r:id="rId221"/>
    <p:sldLayoutId id="2147484303" r:id="rId222"/>
    <p:sldLayoutId id="2147484304" r:id="rId223"/>
    <p:sldLayoutId id="2147484305" r:id="rId224"/>
    <p:sldLayoutId id="2147484306" r:id="rId225"/>
    <p:sldLayoutId id="2147484307" r:id="rId226"/>
    <p:sldLayoutId id="2147484308" r:id="rId227"/>
    <p:sldLayoutId id="2147484309" r:id="rId228"/>
    <p:sldLayoutId id="2147484310" r:id="rId229"/>
    <p:sldLayoutId id="2147484311" r:id="rId230"/>
    <p:sldLayoutId id="2147484312" r:id="rId231"/>
    <p:sldLayoutId id="2147484313" r:id="rId232"/>
    <p:sldLayoutId id="2147484314" r:id="rId233"/>
    <p:sldLayoutId id="2147484315" r:id="rId234"/>
    <p:sldLayoutId id="2147484316" r:id="rId235"/>
    <p:sldLayoutId id="2147484317" r:id="rId236"/>
    <p:sldLayoutId id="2147484318" r:id="rId237"/>
    <p:sldLayoutId id="2147484319" r:id="rId238"/>
  </p:sldLayoutIdLst>
  <p:transition xmlns:p14="http://schemas.microsoft.com/office/powerpoint/2010/main" spd="med"/>
  <p:txStyles>
    <p:titleStyle>
      <a:lvl1pPr marL="40639" marR="40639" indent="0" algn="l" defTabSz="914372" rtl="0" latinLnBrk="0">
        <a:lnSpc>
          <a:spcPct val="100000"/>
        </a:lnSpc>
        <a:spcBef>
          <a:spcPts val="0"/>
        </a:spcBef>
        <a:spcAft>
          <a:spcPts val="0"/>
        </a:spcAft>
        <a:buClrTx/>
        <a:buSzTx/>
        <a:buFontTx/>
        <a:buNone/>
        <a:tabLst/>
        <a:defRPr sz="3000" b="1" i="0" u="none" strike="noStrike" cap="none" spc="0" baseline="0">
          <a:ln>
            <a:noFill/>
          </a:ln>
          <a:solidFill>
            <a:srgbClr val="6A4976"/>
          </a:solidFill>
          <a:uFill>
            <a:solidFill>
              <a:srgbClr val="6A4976"/>
            </a:solidFill>
          </a:uFill>
          <a:latin typeface="+mn-lt"/>
          <a:ea typeface="+mn-ea"/>
          <a:cs typeface="+mn-cs"/>
          <a:sym typeface="Verdana"/>
        </a:defRPr>
      </a:lvl1pPr>
      <a:lvl2pPr marL="40639" marR="40639" indent="228592" algn="l" defTabSz="914372" rtl="0" latinLnBrk="0">
        <a:lnSpc>
          <a:spcPct val="100000"/>
        </a:lnSpc>
        <a:spcBef>
          <a:spcPts val="0"/>
        </a:spcBef>
        <a:spcAft>
          <a:spcPts val="0"/>
        </a:spcAft>
        <a:buClrTx/>
        <a:buSzTx/>
        <a:buFontTx/>
        <a:buNone/>
        <a:tabLst/>
        <a:defRPr sz="3000" b="1" i="0" u="none" strike="noStrike" cap="none" spc="0" baseline="0">
          <a:ln>
            <a:noFill/>
          </a:ln>
          <a:solidFill>
            <a:srgbClr val="6A4976"/>
          </a:solidFill>
          <a:uFill>
            <a:solidFill>
              <a:srgbClr val="6A4976"/>
            </a:solidFill>
          </a:uFill>
          <a:latin typeface="+mn-lt"/>
          <a:ea typeface="+mn-ea"/>
          <a:cs typeface="+mn-cs"/>
          <a:sym typeface="Verdana"/>
        </a:defRPr>
      </a:lvl2pPr>
      <a:lvl3pPr marL="40639" marR="40639" indent="457185" algn="l" defTabSz="914372" rtl="0" latinLnBrk="0">
        <a:lnSpc>
          <a:spcPct val="100000"/>
        </a:lnSpc>
        <a:spcBef>
          <a:spcPts val="0"/>
        </a:spcBef>
        <a:spcAft>
          <a:spcPts val="0"/>
        </a:spcAft>
        <a:buClrTx/>
        <a:buSzTx/>
        <a:buFontTx/>
        <a:buNone/>
        <a:tabLst/>
        <a:defRPr sz="3000" b="1" i="0" u="none" strike="noStrike" cap="none" spc="0" baseline="0">
          <a:ln>
            <a:noFill/>
          </a:ln>
          <a:solidFill>
            <a:srgbClr val="6A4976"/>
          </a:solidFill>
          <a:uFill>
            <a:solidFill>
              <a:srgbClr val="6A4976"/>
            </a:solidFill>
          </a:uFill>
          <a:latin typeface="+mn-lt"/>
          <a:ea typeface="+mn-ea"/>
          <a:cs typeface="+mn-cs"/>
          <a:sym typeface="Verdana"/>
        </a:defRPr>
      </a:lvl3pPr>
      <a:lvl4pPr marL="40639" marR="40639" indent="685778" algn="l" defTabSz="914372" rtl="0" latinLnBrk="0">
        <a:lnSpc>
          <a:spcPct val="100000"/>
        </a:lnSpc>
        <a:spcBef>
          <a:spcPts val="0"/>
        </a:spcBef>
        <a:spcAft>
          <a:spcPts val="0"/>
        </a:spcAft>
        <a:buClrTx/>
        <a:buSzTx/>
        <a:buFontTx/>
        <a:buNone/>
        <a:tabLst/>
        <a:defRPr sz="3000" b="1" i="0" u="none" strike="noStrike" cap="none" spc="0" baseline="0">
          <a:ln>
            <a:noFill/>
          </a:ln>
          <a:solidFill>
            <a:srgbClr val="6A4976"/>
          </a:solidFill>
          <a:uFill>
            <a:solidFill>
              <a:srgbClr val="6A4976"/>
            </a:solidFill>
          </a:uFill>
          <a:latin typeface="+mn-lt"/>
          <a:ea typeface="+mn-ea"/>
          <a:cs typeface="+mn-cs"/>
          <a:sym typeface="Verdana"/>
        </a:defRPr>
      </a:lvl4pPr>
      <a:lvl5pPr marL="40639" marR="40639" indent="914372" algn="l" defTabSz="914372" rtl="0" latinLnBrk="0">
        <a:lnSpc>
          <a:spcPct val="100000"/>
        </a:lnSpc>
        <a:spcBef>
          <a:spcPts val="0"/>
        </a:spcBef>
        <a:spcAft>
          <a:spcPts val="0"/>
        </a:spcAft>
        <a:buClrTx/>
        <a:buSzTx/>
        <a:buFontTx/>
        <a:buNone/>
        <a:tabLst/>
        <a:defRPr sz="3000" b="1" i="0" u="none" strike="noStrike" cap="none" spc="0" baseline="0">
          <a:ln>
            <a:noFill/>
          </a:ln>
          <a:solidFill>
            <a:srgbClr val="6A4976"/>
          </a:solidFill>
          <a:uFill>
            <a:solidFill>
              <a:srgbClr val="6A4976"/>
            </a:solidFill>
          </a:uFill>
          <a:latin typeface="+mn-lt"/>
          <a:ea typeface="+mn-ea"/>
          <a:cs typeface="+mn-cs"/>
          <a:sym typeface="Verdana"/>
        </a:defRPr>
      </a:lvl5pPr>
      <a:lvl6pPr marL="40639" marR="40639" indent="1142964" algn="l" defTabSz="914372" rtl="0" latinLnBrk="0">
        <a:lnSpc>
          <a:spcPct val="100000"/>
        </a:lnSpc>
        <a:spcBef>
          <a:spcPts val="0"/>
        </a:spcBef>
        <a:spcAft>
          <a:spcPts val="0"/>
        </a:spcAft>
        <a:buClrTx/>
        <a:buSzTx/>
        <a:buFontTx/>
        <a:buNone/>
        <a:tabLst/>
        <a:defRPr sz="3000" b="1" i="0" u="none" strike="noStrike" cap="none" spc="0" baseline="0">
          <a:ln>
            <a:noFill/>
          </a:ln>
          <a:solidFill>
            <a:srgbClr val="6A4976"/>
          </a:solidFill>
          <a:uFill>
            <a:solidFill>
              <a:srgbClr val="6A4976"/>
            </a:solidFill>
          </a:uFill>
          <a:latin typeface="+mn-lt"/>
          <a:ea typeface="+mn-ea"/>
          <a:cs typeface="+mn-cs"/>
          <a:sym typeface="Verdana"/>
        </a:defRPr>
      </a:lvl6pPr>
      <a:lvl7pPr marL="40639" marR="40639" indent="1371556" algn="l" defTabSz="914372" rtl="0" latinLnBrk="0">
        <a:lnSpc>
          <a:spcPct val="100000"/>
        </a:lnSpc>
        <a:spcBef>
          <a:spcPts val="0"/>
        </a:spcBef>
        <a:spcAft>
          <a:spcPts val="0"/>
        </a:spcAft>
        <a:buClrTx/>
        <a:buSzTx/>
        <a:buFontTx/>
        <a:buNone/>
        <a:tabLst/>
        <a:defRPr sz="3000" b="1" i="0" u="none" strike="noStrike" cap="none" spc="0" baseline="0">
          <a:ln>
            <a:noFill/>
          </a:ln>
          <a:solidFill>
            <a:srgbClr val="6A4976"/>
          </a:solidFill>
          <a:uFill>
            <a:solidFill>
              <a:srgbClr val="6A4976"/>
            </a:solidFill>
          </a:uFill>
          <a:latin typeface="+mn-lt"/>
          <a:ea typeface="+mn-ea"/>
          <a:cs typeface="+mn-cs"/>
          <a:sym typeface="Verdana"/>
        </a:defRPr>
      </a:lvl7pPr>
      <a:lvl8pPr marL="40639" marR="40639" indent="1600148" algn="l" defTabSz="914372" rtl="0" latinLnBrk="0">
        <a:lnSpc>
          <a:spcPct val="100000"/>
        </a:lnSpc>
        <a:spcBef>
          <a:spcPts val="0"/>
        </a:spcBef>
        <a:spcAft>
          <a:spcPts val="0"/>
        </a:spcAft>
        <a:buClrTx/>
        <a:buSzTx/>
        <a:buFontTx/>
        <a:buNone/>
        <a:tabLst/>
        <a:defRPr sz="3000" b="1" i="0" u="none" strike="noStrike" cap="none" spc="0" baseline="0">
          <a:ln>
            <a:noFill/>
          </a:ln>
          <a:solidFill>
            <a:srgbClr val="6A4976"/>
          </a:solidFill>
          <a:uFill>
            <a:solidFill>
              <a:srgbClr val="6A4976"/>
            </a:solidFill>
          </a:uFill>
          <a:latin typeface="+mn-lt"/>
          <a:ea typeface="+mn-ea"/>
          <a:cs typeface="+mn-cs"/>
          <a:sym typeface="Verdana"/>
        </a:defRPr>
      </a:lvl8pPr>
      <a:lvl9pPr marL="40639" marR="40639" indent="1828742" algn="l" defTabSz="914372" rtl="0" latinLnBrk="0">
        <a:lnSpc>
          <a:spcPct val="100000"/>
        </a:lnSpc>
        <a:spcBef>
          <a:spcPts val="0"/>
        </a:spcBef>
        <a:spcAft>
          <a:spcPts val="0"/>
        </a:spcAft>
        <a:buClrTx/>
        <a:buSzTx/>
        <a:buFontTx/>
        <a:buNone/>
        <a:tabLst/>
        <a:defRPr sz="3000" b="1" i="0" u="none" strike="noStrike" cap="none" spc="0" baseline="0">
          <a:ln>
            <a:noFill/>
          </a:ln>
          <a:solidFill>
            <a:srgbClr val="6A4976"/>
          </a:solidFill>
          <a:uFill>
            <a:solidFill>
              <a:srgbClr val="6A4976"/>
            </a:solidFill>
          </a:uFill>
          <a:latin typeface="+mn-lt"/>
          <a:ea typeface="+mn-ea"/>
          <a:cs typeface="+mn-cs"/>
          <a:sym typeface="Verdana"/>
        </a:defRPr>
      </a:lvl9pPr>
    </p:titleStyle>
    <p:bodyStyle>
      <a:lvl1pPr marL="383528" marR="40639" indent="-342889" algn="l" defTabSz="914372" rtl="0" latinLnBrk="0">
        <a:lnSpc>
          <a:spcPct val="110000"/>
        </a:lnSpc>
        <a:spcBef>
          <a:spcPts val="600"/>
        </a:spcBef>
        <a:spcAft>
          <a:spcPts val="0"/>
        </a:spcAft>
        <a:buClr>
          <a:srgbClr val="FFFFFF"/>
        </a:buClr>
        <a:buSzPct val="100000"/>
        <a:buFont typeface="Wingdings"/>
        <a:buChar char=""/>
        <a:tabLst/>
        <a:defRPr sz="2800" b="0" i="0" u="none" strike="noStrike" cap="none" spc="0" baseline="0">
          <a:ln>
            <a:noFill/>
          </a:ln>
          <a:solidFill>
            <a:srgbClr val="FFFFFF"/>
          </a:solidFill>
          <a:uFill>
            <a:solidFill>
              <a:srgbClr val="FFFFFF"/>
            </a:solidFill>
          </a:uFill>
          <a:latin typeface="+mn-lt"/>
          <a:ea typeface="+mn-ea"/>
          <a:cs typeface="+mn-cs"/>
          <a:sym typeface="Verdana"/>
        </a:defRPr>
      </a:lvl1pPr>
      <a:lvl2pPr marL="805544" marR="40639" indent="-307719" algn="l" defTabSz="914372" rtl="0" latinLnBrk="0">
        <a:lnSpc>
          <a:spcPct val="110000"/>
        </a:lnSpc>
        <a:spcBef>
          <a:spcPts val="600"/>
        </a:spcBef>
        <a:spcAft>
          <a:spcPts val="0"/>
        </a:spcAft>
        <a:buClr>
          <a:srgbClr val="FFFFFF"/>
        </a:buClr>
        <a:buSzPct val="100000"/>
        <a:buFont typeface="Wingdings"/>
        <a:buChar char=""/>
        <a:tabLst/>
        <a:defRPr sz="2800" b="0" i="0" u="none" strike="noStrike" cap="none" spc="0" baseline="0">
          <a:ln>
            <a:noFill/>
          </a:ln>
          <a:solidFill>
            <a:srgbClr val="FFFFFF"/>
          </a:solidFill>
          <a:uFill>
            <a:solidFill>
              <a:srgbClr val="FFFFFF"/>
            </a:solidFill>
          </a:uFill>
          <a:latin typeface="+mn-lt"/>
          <a:ea typeface="+mn-ea"/>
          <a:cs typeface="+mn-cs"/>
          <a:sym typeface="Verdana"/>
        </a:defRPr>
      </a:lvl2pPr>
      <a:lvl3pPr marL="1221699" marR="40639" indent="-266692" algn="l" defTabSz="914372" rtl="0" latinLnBrk="0">
        <a:lnSpc>
          <a:spcPct val="110000"/>
        </a:lnSpc>
        <a:spcBef>
          <a:spcPts val="600"/>
        </a:spcBef>
        <a:spcAft>
          <a:spcPts val="0"/>
        </a:spcAft>
        <a:buClr>
          <a:srgbClr val="FFFFFF"/>
        </a:buClr>
        <a:buSzPct val="100000"/>
        <a:buFont typeface="Wingdings"/>
        <a:buChar char=""/>
        <a:tabLst/>
        <a:defRPr sz="2800" b="0" i="0" u="none" strike="noStrike" cap="none" spc="0" baseline="0">
          <a:ln>
            <a:noFill/>
          </a:ln>
          <a:solidFill>
            <a:srgbClr val="FFFFFF"/>
          </a:solidFill>
          <a:uFill>
            <a:solidFill>
              <a:srgbClr val="FFFFFF"/>
            </a:solidFill>
          </a:uFill>
          <a:latin typeface="+mn-lt"/>
          <a:ea typeface="+mn-ea"/>
          <a:cs typeface="+mn-cs"/>
          <a:sym typeface="Verdana"/>
        </a:defRPr>
      </a:lvl3pPr>
      <a:lvl4pPr marL="1732223" marR="40639" indent="-320029" algn="l" defTabSz="914372" rtl="0" latinLnBrk="0">
        <a:lnSpc>
          <a:spcPct val="110000"/>
        </a:lnSpc>
        <a:spcBef>
          <a:spcPts val="600"/>
        </a:spcBef>
        <a:spcAft>
          <a:spcPts val="0"/>
        </a:spcAft>
        <a:buClr>
          <a:srgbClr val="FFFFFF"/>
        </a:buClr>
        <a:buSzPct val="100000"/>
        <a:buFont typeface="Wingdings"/>
        <a:buChar char=""/>
        <a:tabLst/>
        <a:defRPr sz="2800" b="0" i="0" u="none" strike="noStrike" cap="none" spc="0" baseline="0">
          <a:ln>
            <a:noFill/>
          </a:ln>
          <a:solidFill>
            <a:srgbClr val="FFFFFF"/>
          </a:solidFill>
          <a:uFill>
            <a:solidFill>
              <a:srgbClr val="FFFFFF"/>
            </a:solidFill>
          </a:uFill>
          <a:latin typeface="+mn-lt"/>
          <a:ea typeface="+mn-ea"/>
          <a:cs typeface="+mn-cs"/>
          <a:sym typeface="Verdana"/>
        </a:defRPr>
      </a:lvl4pPr>
      <a:lvl5pPr marL="2189408" marR="40639" indent="-320029" algn="l" defTabSz="914372" rtl="0" latinLnBrk="0">
        <a:lnSpc>
          <a:spcPct val="110000"/>
        </a:lnSpc>
        <a:spcBef>
          <a:spcPts val="600"/>
        </a:spcBef>
        <a:spcAft>
          <a:spcPts val="0"/>
        </a:spcAft>
        <a:buClr>
          <a:srgbClr val="FFFFFF"/>
        </a:buClr>
        <a:buSzPct val="100000"/>
        <a:buFont typeface="Wingdings"/>
        <a:buChar char=""/>
        <a:tabLst/>
        <a:defRPr sz="2800" b="0" i="0" u="none" strike="noStrike" cap="none" spc="0" baseline="0">
          <a:ln>
            <a:noFill/>
          </a:ln>
          <a:solidFill>
            <a:srgbClr val="FFFFFF"/>
          </a:solidFill>
          <a:uFill>
            <a:solidFill>
              <a:srgbClr val="FFFFFF"/>
            </a:solidFill>
          </a:uFill>
          <a:latin typeface="+mn-lt"/>
          <a:ea typeface="+mn-ea"/>
          <a:cs typeface="+mn-cs"/>
          <a:sym typeface="Verdana"/>
        </a:defRPr>
      </a:lvl5pPr>
      <a:lvl6pPr marL="2189408" marR="40639" indent="-320029" algn="l" defTabSz="914372" rtl="0" latinLnBrk="0">
        <a:lnSpc>
          <a:spcPct val="110000"/>
        </a:lnSpc>
        <a:spcBef>
          <a:spcPts val="600"/>
        </a:spcBef>
        <a:spcAft>
          <a:spcPts val="0"/>
        </a:spcAft>
        <a:buClr>
          <a:srgbClr val="FFFFFF"/>
        </a:buClr>
        <a:buSzPct val="100000"/>
        <a:buFont typeface="Wingdings"/>
        <a:buChar char=""/>
        <a:tabLst/>
        <a:defRPr sz="2800" b="0" i="0" u="none" strike="noStrike" cap="none" spc="0" baseline="0">
          <a:ln>
            <a:noFill/>
          </a:ln>
          <a:solidFill>
            <a:srgbClr val="FFFFFF"/>
          </a:solidFill>
          <a:uFill>
            <a:solidFill>
              <a:srgbClr val="FFFFFF"/>
            </a:solidFill>
          </a:uFill>
          <a:latin typeface="+mn-lt"/>
          <a:ea typeface="+mn-ea"/>
          <a:cs typeface="+mn-cs"/>
          <a:sym typeface="Verdana"/>
        </a:defRPr>
      </a:lvl6pPr>
      <a:lvl7pPr marL="2189408" marR="40639" indent="-320029" algn="l" defTabSz="914372" rtl="0" latinLnBrk="0">
        <a:lnSpc>
          <a:spcPct val="110000"/>
        </a:lnSpc>
        <a:spcBef>
          <a:spcPts val="600"/>
        </a:spcBef>
        <a:spcAft>
          <a:spcPts val="0"/>
        </a:spcAft>
        <a:buClr>
          <a:srgbClr val="FFFFFF"/>
        </a:buClr>
        <a:buSzPct val="100000"/>
        <a:buFont typeface="Wingdings"/>
        <a:buChar char=""/>
        <a:tabLst/>
        <a:defRPr sz="2800" b="0" i="0" u="none" strike="noStrike" cap="none" spc="0" baseline="0">
          <a:ln>
            <a:noFill/>
          </a:ln>
          <a:solidFill>
            <a:srgbClr val="FFFFFF"/>
          </a:solidFill>
          <a:uFill>
            <a:solidFill>
              <a:srgbClr val="FFFFFF"/>
            </a:solidFill>
          </a:uFill>
          <a:latin typeface="+mn-lt"/>
          <a:ea typeface="+mn-ea"/>
          <a:cs typeface="+mn-cs"/>
          <a:sym typeface="Verdana"/>
        </a:defRPr>
      </a:lvl7pPr>
      <a:lvl8pPr marL="2189408" marR="40639" indent="-320029" algn="l" defTabSz="914372" rtl="0" latinLnBrk="0">
        <a:lnSpc>
          <a:spcPct val="110000"/>
        </a:lnSpc>
        <a:spcBef>
          <a:spcPts val="600"/>
        </a:spcBef>
        <a:spcAft>
          <a:spcPts val="0"/>
        </a:spcAft>
        <a:buClr>
          <a:srgbClr val="FFFFFF"/>
        </a:buClr>
        <a:buSzPct val="100000"/>
        <a:buFont typeface="Wingdings"/>
        <a:buChar char=""/>
        <a:tabLst/>
        <a:defRPr sz="2800" b="0" i="0" u="none" strike="noStrike" cap="none" spc="0" baseline="0">
          <a:ln>
            <a:noFill/>
          </a:ln>
          <a:solidFill>
            <a:srgbClr val="FFFFFF"/>
          </a:solidFill>
          <a:uFill>
            <a:solidFill>
              <a:srgbClr val="FFFFFF"/>
            </a:solidFill>
          </a:uFill>
          <a:latin typeface="+mn-lt"/>
          <a:ea typeface="+mn-ea"/>
          <a:cs typeface="+mn-cs"/>
          <a:sym typeface="Verdana"/>
        </a:defRPr>
      </a:lvl8pPr>
      <a:lvl9pPr marL="2189408" marR="40639" indent="-320029" algn="l" defTabSz="914372" rtl="0" latinLnBrk="0">
        <a:lnSpc>
          <a:spcPct val="110000"/>
        </a:lnSpc>
        <a:spcBef>
          <a:spcPts val="600"/>
        </a:spcBef>
        <a:spcAft>
          <a:spcPts val="0"/>
        </a:spcAft>
        <a:buClr>
          <a:srgbClr val="FFFFFF"/>
        </a:buClr>
        <a:buSzPct val="100000"/>
        <a:buFont typeface="Wingdings"/>
        <a:buChar char=""/>
        <a:tabLst/>
        <a:defRPr sz="2800" b="0" i="0" u="none" strike="noStrike" cap="none" spc="0" baseline="0">
          <a:ln>
            <a:noFill/>
          </a:ln>
          <a:solidFill>
            <a:srgbClr val="FFFFFF"/>
          </a:solidFill>
          <a:uFill>
            <a:solidFill>
              <a:srgbClr val="FFFFFF"/>
            </a:solidFill>
          </a:uFill>
          <a:latin typeface="+mn-lt"/>
          <a:ea typeface="+mn-ea"/>
          <a:cs typeface="+mn-cs"/>
          <a:sym typeface="Verdana"/>
        </a:defRPr>
      </a:lvl9pPr>
    </p:bodyStyle>
    <p:otherStyle>
      <a:lvl1pPr marL="0" marR="0" indent="0" algn="ctr" defTabSz="58418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E4E4E4"/>
            </a:solidFill>
          </a:uFill>
          <a:latin typeface="+mn-lt"/>
          <a:ea typeface="+mn-ea"/>
          <a:cs typeface="+mn-cs"/>
          <a:sym typeface="Verdana"/>
        </a:defRPr>
      </a:lvl1pPr>
      <a:lvl2pPr marL="0" marR="0" indent="228592" algn="ctr" defTabSz="58418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E4E4E4"/>
            </a:solidFill>
          </a:uFill>
          <a:latin typeface="+mn-lt"/>
          <a:ea typeface="+mn-ea"/>
          <a:cs typeface="+mn-cs"/>
          <a:sym typeface="Verdana"/>
        </a:defRPr>
      </a:lvl2pPr>
      <a:lvl3pPr marL="0" marR="0" indent="457185" algn="ctr" defTabSz="58418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E4E4E4"/>
            </a:solidFill>
          </a:uFill>
          <a:latin typeface="+mn-lt"/>
          <a:ea typeface="+mn-ea"/>
          <a:cs typeface="+mn-cs"/>
          <a:sym typeface="Verdana"/>
        </a:defRPr>
      </a:lvl3pPr>
      <a:lvl4pPr marL="0" marR="0" indent="685778" algn="ctr" defTabSz="58418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E4E4E4"/>
            </a:solidFill>
          </a:uFill>
          <a:latin typeface="+mn-lt"/>
          <a:ea typeface="+mn-ea"/>
          <a:cs typeface="+mn-cs"/>
          <a:sym typeface="Verdana"/>
        </a:defRPr>
      </a:lvl4pPr>
      <a:lvl5pPr marL="0" marR="0" indent="914372" algn="ctr" defTabSz="58418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E4E4E4"/>
            </a:solidFill>
          </a:uFill>
          <a:latin typeface="+mn-lt"/>
          <a:ea typeface="+mn-ea"/>
          <a:cs typeface="+mn-cs"/>
          <a:sym typeface="Verdana"/>
        </a:defRPr>
      </a:lvl5pPr>
      <a:lvl6pPr marL="0" marR="0" indent="1142964" algn="ctr" defTabSz="58418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E4E4E4"/>
            </a:solidFill>
          </a:uFill>
          <a:latin typeface="+mn-lt"/>
          <a:ea typeface="+mn-ea"/>
          <a:cs typeface="+mn-cs"/>
          <a:sym typeface="Verdana"/>
        </a:defRPr>
      </a:lvl6pPr>
      <a:lvl7pPr marL="0" marR="0" indent="1371556" algn="ctr" defTabSz="58418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E4E4E4"/>
            </a:solidFill>
          </a:uFill>
          <a:latin typeface="+mn-lt"/>
          <a:ea typeface="+mn-ea"/>
          <a:cs typeface="+mn-cs"/>
          <a:sym typeface="Verdana"/>
        </a:defRPr>
      </a:lvl7pPr>
      <a:lvl8pPr marL="0" marR="0" indent="1600148" algn="ctr" defTabSz="58418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E4E4E4"/>
            </a:solidFill>
          </a:uFill>
          <a:latin typeface="+mn-lt"/>
          <a:ea typeface="+mn-ea"/>
          <a:cs typeface="+mn-cs"/>
          <a:sym typeface="Verdana"/>
        </a:defRPr>
      </a:lvl8pPr>
      <a:lvl9pPr marL="0" marR="0" indent="1828742" algn="ctr" defTabSz="58418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E4E4E4"/>
            </a:solidFill>
          </a:uFill>
          <a:latin typeface="+mn-lt"/>
          <a:ea typeface="+mn-ea"/>
          <a:cs typeface="+mn-cs"/>
          <a:sym typeface="Verdan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3" name="Rectangle 3"/>
          <p:cNvSpPr>
            <a:spLocks noGrp="1" noChangeArrowheads="1"/>
          </p:cNvSpPr>
          <p:nvPr>
            <p:ph type="body" idx="1"/>
          </p:nvPr>
        </p:nvSpPr>
        <p:spPr bwMode="auto">
          <a:xfrm>
            <a:off x="285750" y="1131094"/>
            <a:ext cx="8572500" cy="3017044"/>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19"/>
          <p:cNvSpPr>
            <a:spLocks noGrp="1" noChangeArrowheads="1"/>
          </p:cNvSpPr>
          <p:nvPr>
            <p:ph type="title"/>
          </p:nvPr>
        </p:nvSpPr>
        <p:spPr bwMode="auto">
          <a:xfrm>
            <a:off x="285750" y="399355"/>
            <a:ext cx="8572500" cy="392415"/>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r>
              <a:rPr lang="en-US" dirty="0"/>
              <a:t>Click to edit Master title style</a:t>
            </a:r>
          </a:p>
        </p:txBody>
      </p:sp>
      <p:sp>
        <p:nvSpPr>
          <p:cNvPr id="15" name="Rectangle 6"/>
          <p:cNvSpPr>
            <a:spLocks noGrp="1" noChangeArrowheads="1"/>
          </p:cNvSpPr>
          <p:nvPr>
            <p:ph type="sldNum" sz="quarter" idx="4"/>
          </p:nvPr>
        </p:nvSpPr>
        <p:spPr bwMode="gray">
          <a:xfrm>
            <a:off x="8716969" y="60725"/>
            <a:ext cx="350837" cy="150019"/>
          </a:xfrm>
          <a:prstGeom prst="rect">
            <a:avLst/>
          </a:prstGeom>
          <a:ln/>
        </p:spPr>
        <p:txBody>
          <a:bodyPr vert="horz" wrap="square" lIns="91440" tIns="45720" rIns="91440" bIns="45720" numCol="1" anchor="t" anchorCtr="0" compatLnSpc="1">
            <a:prstTxWarp prst="textNoShape">
              <a:avLst/>
            </a:prstTxWarp>
          </a:bodyPr>
          <a:lstStyle>
            <a:lvl1pPr algn="r" eaLnBrk="0" hangingPunct="0">
              <a:defRPr sz="525">
                <a:solidFill>
                  <a:schemeClr val="accent3"/>
                </a:solidFill>
              </a:defRPr>
            </a:lvl1pPr>
          </a:lstStyle>
          <a:p>
            <a:pPr defTabSz="457200"/>
            <a:fld id="{9EDE57E2-A691-1C4A-A145-470C005D1CB8}" type="slidenum">
              <a:rPr lang="en-US" smtClean="0">
                <a:solidFill>
                  <a:srgbClr val="002F6C"/>
                </a:solidFill>
                <a:latin typeface="Verdana"/>
              </a:rPr>
              <a:pPr defTabSz="457200"/>
              <a:t>‹#›</a:t>
            </a:fld>
            <a:endParaRPr lang="en-US" dirty="0">
              <a:solidFill>
                <a:srgbClr val="002F6C"/>
              </a:solidFill>
              <a:latin typeface="Verdana"/>
            </a:endParaRPr>
          </a:p>
        </p:txBody>
      </p:sp>
      <p:sp>
        <p:nvSpPr>
          <p:cNvPr id="7" name="TextBox 6"/>
          <p:cNvSpPr txBox="1"/>
          <p:nvPr userDrawn="1"/>
        </p:nvSpPr>
        <p:spPr>
          <a:xfrm>
            <a:off x="50428" y="4759024"/>
            <a:ext cx="4668380" cy="323165"/>
          </a:xfrm>
          <a:prstGeom prst="rect">
            <a:avLst/>
          </a:prstGeom>
          <a:noFill/>
        </p:spPr>
        <p:txBody>
          <a:bodyPr wrap="square" rtlCol="0">
            <a:spAutoFit/>
          </a:bodyPr>
          <a:lstStyle/>
          <a:p>
            <a:pPr defTabSz="457200"/>
            <a:r>
              <a:rPr lang="en-US" sz="750" dirty="0">
                <a:solidFill>
                  <a:srgbClr val="FFFFFF"/>
                </a:solidFill>
                <a:latin typeface="Verdana"/>
              </a:rPr>
              <a:t>Presented at the 53</a:t>
            </a:r>
            <a:r>
              <a:rPr lang="en-US" sz="750" baseline="30000" dirty="0">
                <a:solidFill>
                  <a:srgbClr val="FFFFFF"/>
                </a:solidFill>
                <a:latin typeface="Verdana"/>
              </a:rPr>
              <a:t>rd</a:t>
            </a:r>
            <a:r>
              <a:rPr lang="en-US" sz="750" dirty="0">
                <a:solidFill>
                  <a:srgbClr val="FFFFFF"/>
                </a:solidFill>
                <a:latin typeface="Verdana"/>
              </a:rPr>
              <a:t> Annual Meeting of the European Association for the Study of Diabetes; </a:t>
            </a:r>
          </a:p>
          <a:p>
            <a:pPr defTabSz="457200"/>
            <a:r>
              <a:rPr lang="en-US" sz="750" dirty="0">
                <a:solidFill>
                  <a:srgbClr val="FFFFFF"/>
                </a:solidFill>
                <a:latin typeface="Verdana"/>
              </a:rPr>
              <a:t>15 September 2017; Lisbon, Portugal.</a:t>
            </a:r>
          </a:p>
        </p:txBody>
      </p:sp>
    </p:spTree>
    <p:extLst>
      <p:ext uri="{BB962C8B-B14F-4D97-AF65-F5344CB8AC3E}">
        <p14:creationId xmlns:p14="http://schemas.microsoft.com/office/powerpoint/2010/main" val="630942976"/>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30" r:id="rId11"/>
    <p:sldLayoutId id="2147484431" r:id="rId12"/>
    <p:sldLayoutId id="2147484432" r:id="rId13"/>
    <p:sldLayoutId id="2147484433" r:id="rId14"/>
  </p:sldLayoutIdLst>
  <p:hf sldNum="0" hdr="0" ftr="0" dt="0"/>
  <p:txStyles>
    <p:titleStyle>
      <a:lvl1pPr algn="l" rtl="0" eaLnBrk="1" fontAlgn="base" hangingPunct="1">
        <a:spcBef>
          <a:spcPct val="0"/>
        </a:spcBef>
        <a:spcAft>
          <a:spcPct val="0"/>
        </a:spcAft>
        <a:defRPr sz="1950" b="1" i="0" u="none">
          <a:solidFill>
            <a:srgbClr val="09357A"/>
          </a:solidFill>
          <a:latin typeface="+mj-lt"/>
          <a:ea typeface="ＭＳ Ｐゴシック" pitchFamily="42" charset="-128"/>
          <a:cs typeface="ＭＳ Ｐゴシック" pitchFamily="42" charset="-128"/>
        </a:defRPr>
      </a:lvl1pPr>
      <a:lvl2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2pPr>
      <a:lvl3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3pPr>
      <a:lvl4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4pPr>
      <a:lvl5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5pPr>
      <a:lvl6pPr marL="342900" algn="l" rtl="0" eaLnBrk="1" fontAlgn="base" hangingPunct="1">
        <a:spcBef>
          <a:spcPct val="0"/>
        </a:spcBef>
        <a:spcAft>
          <a:spcPct val="0"/>
        </a:spcAft>
        <a:defRPr sz="1950">
          <a:solidFill>
            <a:schemeClr val="folHlink"/>
          </a:solidFill>
          <a:latin typeface="Verdana" charset="0"/>
        </a:defRPr>
      </a:lvl6pPr>
      <a:lvl7pPr marL="685800" algn="l" rtl="0" eaLnBrk="1" fontAlgn="base" hangingPunct="1">
        <a:spcBef>
          <a:spcPct val="0"/>
        </a:spcBef>
        <a:spcAft>
          <a:spcPct val="0"/>
        </a:spcAft>
        <a:defRPr sz="1950">
          <a:solidFill>
            <a:schemeClr val="folHlink"/>
          </a:solidFill>
          <a:latin typeface="Verdana" charset="0"/>
        </a:defRPr>
      </a:lvl7pPr>
      <a:lvl8pPr marL="1028700" algn="l" rtl="0" eaLnBrk="1" fontAlgn="base" hangingPunct="1">
        <a:spcBef>
          <a:spcPct val="0"/>
        </a:spcBef>
        <a:spcAft>
          <a:spcPct val="0"/>
        </a:spcAft>
        <a:defRPr sz="1950">
          <a:solidFill>
            <a:schemeClr val="folHlink"/>
          </a:solidFill>
          <a:latin typeface="Verdana" charset="0"/>
        </a:defRPr>
      </a:lvl8pPr>
      <a:lvl9pPr marL="1371600" algn="l" rtl="0" eaLnBrk="1" fontAlgn="base" hangingPunct="1">
        <a:spcBef>
          <a:spcPct val="0"/>
        </a:spcBef>
        <a:spcAft>
          <a:spcPct val="0"/>
        </a:spcAft>
        <a:defRPr sz="1950">
          <a:solidFill>
            <a:schemeClr val="folHlink"/>
          </a:solidFill>
          <a:latin typeface="Verdana" charset="0"/>
        </a:defRPr>
      </a:lvl9pPr>
    </p:titleStyle>
    <p:bodyStyle>
      <a:lvl1pPr marL="172641" indent="-172641" algn="l" rtl="0" eaLnBrk="1" fontAlgn="base" hangingPunct="1">
        <a:spcBef>
          <a:spcPts val="900"/>
        </a:spcBef>
        <a:spcAft>
          <a:spcPct val="0"/>
        </a:spcAft>
        <a:buClr>
          <a:srgbClr val="00BDF2"/>
        </a:buClr>
        <a:buChar char="•"/>
        <a:defRPr sz="1500">
          <a:solidFill>
            <a:srgbClr val="000000"/>
          </a:solidFill>
          <a:latin typeface="+mn-lt"/>
          <a:ea typeface="ＭＳ Ｐゴシック" pitchFamily="42" charset="-128"/>
          <a:cs typeface="ＭＳ Ｐゴシック" pitchFamily="42" charset="-128"/>
        </a:defRPr>
      </a:lvl1pPr>
      <a:lvl2pPr marL="427435" indent="-170260" algn="l" rtl="0" eaLnBrk="1" fontAlgn="base" hangingPunct="1">
        <a:spcBef>
          <a:spcPts val="450"/>
        </a:spcBef>
        <a:spcAft>
          <a:spcPct val="0"/>
        </a:spcAft>
        <a:buClr>
          <a:srgbClr val="00BDF2"/>
        </a:buClr>
        <a:buChar char="–"/>
        <a:defRPr b="0" i="0" u="none">
          <a:solidFill>
            <a:srgbClr val="000000"/>
          </a:solidFill>
          <a:latin typeface="+mn-lt"/>
          <a:ea typeface="ＭＳ Ｐゴシック" pitchFamily="42" charset="-128"/>
        </a:defRPr>
      </a:lvl2pPr>
      <a:lvl3pPr marL="684610" indent="-170260" algn="l" rtl="0" eaLnBrk="1" fontAlgn="base" hangingPunct="1">
        <a:spcBef>
          <a:spcPts val="225"/>
        </a:spcBef>
        <a:spcAft>
          <a:spcPct val="0"/>
        </a:spcAft>
        <a:buClr>
          <a:srgbClr val="00BDF2"/>
        </a:buClr>
        <a:buChar char="•"/>
        <a:defRPr sz="1200">
          <a:solidFill>
            <a:srgbClr val="000000"/>
          </a:solidFill>
          <a:latin typeface="+mn-lt"/>
          <a:ea typeface="ＭＳ Ｐゴシック" pitchFamily="42" charset="-128"/>
        </a:defRPr>
      </a:lvl3pPr>
      <a:lvl4pPr marL="939404" indent="-165497" algn="l" rtl="0" eaLnBrk="1" fontAlgn="base" hangingPunct="1">
        <a:spcBef>
          <a:spcPts val="150"/>
        </a:spcBef>
        <a:spcAft>
          <a:spcPct val="0"/>
        </a:spcAft>
        <a:buClr>
          <a:srgbClr val="00BDF2"/>
        </a:buClr>
        <a:buChar char="–"/>
        <a:defRPr sz="1050">
          <a:solidFill>
            <a:srgbClr val="000000"/>
          </a:solidFill>
          <a:latin typeface="+mn-lt"/>
          <a:ea typeface="ＭＳ Ｐゴシック" pitchFamily="42" charset="-128"/>
        </a:defRPr>
      </a:lvl4pPr>
      <a:lvl5pPr marL="1201341" indent="-172641" algn="l" rtl="0" eaLnBrk="1" fontAlgn="base" hangingPunct="1">
        <a:spcBef>
          <a:spcPts val="75"/>
        </a:spcBef>
        <a:spcAft>
          <a:spcPct val="0"/>
        </a:spcAft>
        <a:buClr>
          <a:srgbClr val="00BDF2"/>
        </a:buClr>
        <a:buFont typeface="Arial" pitchFamily="-105" charset="0"/>
        <a:buChar char="•"/>
        <a:defRPr sz="900">
          <a:solidFill>
            <a:srgbClr val="000000"/>
          </a:solidFill>
          <a:latin typeface="+mn-lt"/>
          <a:ea typeface="ＭＳ Ｐゴシック" pitchFamily="42" charset="-128"/>
        </a:defRPr>
      </a:lvl5pPr>
      <a:lvl6pPr marL="1545431" indent="-172641" algn="l" rtl="0" eaLnBrk="1" fontAlgn="base" hangingPunct="1">
        <a:spcBef>
          <a:spcPct val="25000"/>
        </a:spcBef>
        <a:spcAft>
          <a:spcPct val="0"/>
        </a:spcAft>
        <a:buClr>
          <a:schemeClr val="folHlink"/>
        </a:buClr>
        <a:buChar char="»"/>
        <a:defRPr sz="900">
          <a:solidFill>
            <a:schemeClr val="tx1"/>
          </a:solidFill>
          <a:latin typeface="+mn-lt"/>
        </a:defRPr>
      </a:lvl6pPr>
      <a:lvl7pPr marL="1888331" indent="-172641" algn="l" rtl="0" eaLnBrk="1" fontAlgn="base" hangingPunct="1">
        <a:spcBef>
          <a:spcPct val="25000"/>
        </a:spcBef>
        <a:spcAft>
          <a:spcPct val="0"/>
        </a:spcAft>
        <a:buClr>
          <a:schemeClr val="folHlink"/>
        </a:buClr>
        <a:buChar char="»"/>
        <a:defRPr sz="900">
          <a:solidFill>
            <a:schemeClr val="tx1"/>
          </a:solidFill>
          <a:latin typeface="+mn-lt"/>
        </a:defRPr>
      </a:lvl7pPr>
      <a:lvl8pPr marL="2231231" indent="-172641" algn="l" rtl="0" eaLnBrk="1" fontAlgn="base" hangingPunct="1">
        <a:spcBef>
          <a:spcPct val="25000"/>
        </a:spcBef>
        <a:spcAft>
          <a:spcPct val="0"/>
        </a:spcAft>
        <a:buClr>
          <a:schemeClr val="folHlink"/>
        </a:buClr>
        <a:buChar char="»"/>
        <a:defRPr sz="900">
          <a:solidFill>
            <a:schemeClr val="tx1"/>
          </a:solidFill>
          <a:latin typeface="+mn-lt"/>
        </a:defRPr>
      </a:lvl8pPr>
      <a:lvl9pPr marL="2574131" indent="-172641" algn="l" rtl="0" eaLnBrk="1" fontAlgn="base" hangingPunct="1">
        <a:spcBef>
          <a:spcPct val="25000"/>
        </a:spcBef>
        <a:spcAft>
          <a:spcPct val="0"/>
        </a:spcAft>
        <a:buClr>
          <a:schemeClr val="folHlink"/>
        </a:buClr>
        <a:buChar char="»"/>
        <a:defRPr sz="9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7440">
          <p15:clr>
            <a:srgbClr val="F26B43"/>
          </p15:clr>
        </p15:guide>
        <p15:guide id="4"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3" name="Rectangle 3"/>
          <p:cNvSpPr>
            <a:spLocks noGrp="1" noChangeArrowheads="1"/>
          </p:cNvSpPr>
          <p:nvPr>
            <p:ph type="body" idx="1"/>
          </p:nvPr>
        </p:nvSpPr>
        <p:spPr bwMode="auto">
          <a:xfrm>
            <a:off x="285750" y="1131094"/>
            <a:ext cx="8572500" cy="3017044"/>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19"/>
          <p:cNvSpPr>
            <a:spLocks noGrp="1" noChangeArrowheads="1"/>
          </p:cNvSpPr>
          <p:nvPr>
            <p:ph type="title"/>
          </p:nvPr>
        </p:nvSpPr>
        <p:spPr bwMode="auto">
          <a:xfrm>
            <a:off x="285750" y="399355"/>
            <a:ext cx="8572500" cy="392415"/>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r>
              <a:rPr lang="en-US" dirty="0"/>
              <a:t>Click to edit Master title style</a:t>
            </a:r>
          </a:p>
        </p:txBody>
      </p:sp>
      <p:sp>
        <p:nvSpPr>
          <p:cNvPr id="15" name="Rectangle 6"/>
          <p:cNvSpPr>
            <a:spLocks noGrp="1" noChangeArrowheads="1"/>
          </p:cNvSpPr>
          <p:nvPr>
            <p:ph type="sldNum" sz="quarter" idx="4"/>
          </p:nvPr>
        </p:nvSpPr>
        <p:spPr bwMode="gray">
          <a:xfrm>
            <a:off x="8716969" y="60725"/>
            <a:ext cx="350837" cy="150019"/>
          </a:xfrm>
          <a:prstGeom prst="rect">
            <a:avLst/>
          </a:prstGeom>
          <a:ln/>
        </p:spPr>
        <p:txBody>
          <a:bodyPr vert="horz" wrap="square" lIns="91440" tIns="45720" rIns="91440" bIns="45720" numCol="1" anchor="t" anchorCtr="0" compatLnSpc="1">
            <a:prstTxWarp prst="textNoShape">
              <a:avLst/>
            </a:prstTxWarp>
          </a:bodyPr>
          <a:lstStyle>
            <a:lvl1pPr algn="r" eaLnBrk="0" hangingPunct="0">
              <a:defRPr sz="525">
                <a:solidFill>
                  <a:schemeClr val="accent3"/>
                </a:solidFill>
              </a:defRPr>
            </a:lvl1pPr>
          </a:lstStyle>
          <a:p>
            <a:pPr defTabSz="457200"/>
            <a:fld id="{9EDE57E2-A691-1C4A-A145-470C005D1CB8}" type="slidenum">
              <a:rPr lang="en-US" smtClean="0">
                <a:solidFill>
                  <a:srgbClr val="002F6C"/>
                </a:solidFill>
                <a:latin typeface="Verdana"/>
              </a:rPr>
              <a:pPr defTabSz="457200"/>
              <a:t>‹#›</a:t>
            </a:fld>
            <a:endParaRPr lang="en-US" dirty="0">
              <a:solidFill>
                <a:srgbClr val="002F6C"/>
              </a:solidFill>
              <a:latin typeface="Verdana"/>
            </a:endParaRPr>
          </a:p>
        </p:txBody>
      </p:sp>
      <p:sp>
        <p:nvSpPr>
          <p:cNvPr id="7" name="TextBox 6"/>
          <p:cNvSpPr txBox="1"/>
          <p:nvPr userDrawn="1"/>
        </p:nvSpPr>
        <p:spPr>
          <a:xfrm>
            <a:off x="50428" y="4759024"/>
            <a:ext cx="4668380" cy="323165"/>
          </a:xfrm>
          <a:prstGeom prst="rect">
            <a:avLst/>
          </a:prstGeom>
          <a:noFill/>
        </p:spPr>
        <p:txBody>
          <a:bodyPr wrap="square" rtlCol="0">
            <a:spAutoFit/>
          </a:bodyPr>
          <a:lstStyle/>
          <a:p>
            <a:pPr defTabSz="457200"/>
            <a:r>
              <a:rPr lang="fr-CA" sz="750" dirty="0">
                <a:solidFill>
                  <a:srgbClr val="FFFFFF"/>
                </a:solidFill>
                <a:latin typeface="Verdana"/>
              </a:rPr>
              <a:t>Présenté lors de la 53</a:t>
            </a:r>
            <a:r>
              <a:rPr lang="fr-CA" sz="750" baseline="30000" dirty="0">
                <a:solidFill>
                  <a:srgbClr val="FFFFFF"/>
                </a:solidFill>
                <a:latin typeface="Verdana"/>
              </a:rPr>
              <a:t>e</a:t>
            </a:r>
            <a:r>
              <a:rPr lang="fr-CA" sz="750" dirty="0">
                <a:solidFill>
                  <a:srgbClr val="FFFFFF"/>
                </a:solidFill>
                <a:latin typeface="Verdana"/>
              </a:rPr>
              <a:t> réunion annuelle de l’European Association for the Study of Diabetes; </a:t>
            </a:r>
          </a:p>
          <a:p>
            <a:pPr defTabSz="457200"/>
            <a:r>
              <a:rPr lang="fr-CA" sz="750" dirty="0">
                <a:solidFill>
                  <a:srgbClr val="FFFFFF"/>
                </a:solidFill>
                <a:latin typeface="Verdana"/>
              </a:rPr>
              <a:t>15 septembre 2017; Lisbonne (Portugal).</a:t>
            </a:r>
          </a:p>
        </p:txBody>
      </p:sp>
    </p:spTree>
    <p:extLst>
      <p:ext uri="{BB962C8B-B14F-4D97-AF65-F5344CB8AC3E}">
        <p14:creationId xmlns:p14="http://schemas.microsoft.com/office/powerpoint/2010/main" val="4091531107"/>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 id="2147484451" r:id="rId16"/>
  </p:sldLayoutIdLst>
  <p:hf sldNum="0" hdr="0" ftr="0" dt="0"/>
  <p:txStyles>
    <p:titleStyle>
      <a:lvl1pPr algn="l" rtl="0" eaLnBrk="1" fontAlgn="base" hangingPunct="1">
        <a:spcBef>
          <a:spcPct val="0"/>
        </a:spcBef>
        <a:spcAft>
          <a:spcPct val="0"/>
        </a:spcAft>
        <a:defRPr sz="1950" b="1" i="0" u="none">
          <a:solidFill>
            <a:srgbClr val="09357A"/>
          </a:solidFill>
          <a:latin typeface="+mj-lt"/>
          <a:ea typeface="ＭＳ Ｐゴシック" pitchFamily="42" charset="-128"/>
          <a:cs typeface="ＭＳ Ｐゴシック" pitchFamily="42" charset="-128"/>
        </a:defRPr>
      </a:lvl1pPr>
      <a:lvl2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2pPr>
      <a:lvl3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3pPr>
      <a:lvl4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4pPr>
      <a:lvl5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5pPr>
      <a:lvl6pPr marL="342900" algn="l" rtl="0" eaLnBrk="1" fontAlgn="base" hangingPunct="1">
        <a:spcBef>
          <a:spcPct val="0"/>
        </a:spcBef>
        <a:spcAft>
          <a:spcPct val="0"/>
        </a:spcAft>
        <a:defRPr sz="1950">
          <a:solidFill>
            <a:schemeClr val="folHlink"/>
          </a:solidFill>
          <a:latin typeface="Verdana" charset="0"/>
        </a:defRPr>
      </a:lvl6pPr>
      <a:lvl7pPr marL="685800" algn="l" rtl="0" eaLnBrk="1" fontAlgn="base" hangingPunct="1">
        <a:spcBef>
          <a:spcPct val="0"/>
        </a:spcBef>
        <a:spcAft>
          <a:spcPct val="0"/>
        </a:spcAft>
        <a:defRPr sz="1950">
          <a:solidFill>
            <a:schemeClr val="folHlink"/>
          </a:solidFill>
          <a:latin typeface="Verdana" charset="0"/>
        </a:defRPr>
      </a:lvl7pPr>
      <a:lvl8pPr marL="1028700" algn="l" rtl="0" eaLnBrk="1" fontAlgn="base" hangingPunct="1">
        <a:spcBef>
          <a:spcPct val="0"/>
        </a:spcBef>
        <a:spcAft>
          <a:spcPct val="0"/>
        </a:spcAft>
        <a:defRPr sz="1950">
          <a:solidFill>
            <a:schemeClr val="folHlink"/>
          </a:solidFill>
          <a:latin typeface="Verdana" charset="0"/>
        </a:defRPr>
      </a:lvl8pPr>
      <a:lvl9pPr marL="1371600" algn="l" rtl="0" eaLnBrk="1" fontAlgn="base" hangingPunct="1">
        <a:spcBef>
          <a:spcPct val="0"/>
        </a:spcBef>
        <a:spcAft>
          <a:spcPct val="0"/>
        </a:spcAft>
        <a:defRPr sz="1950">
          <a:solidFill>
            <a:schemeClr val="folHlink"/>
          </a:solidFill>
          <a:latin typeface="Verdana" charset="0"/>
        </a:defRPr>
      </a:lvl9pPr>
    </p:titleStyle>
    <p:bodyStyle>
      <a:lvl1pPr marL="172641" indent="-172641" algn="l" rtl="0" eaLnBrk="1" fontAlgn="base" hangingPunct="1">
        <a:spcBef>
          <a:spcPts val="900"/>
        </a:spcBef>
        <a:spcAft>
          <a:spcPct val="0"/>
        </a:spcAft>
        <a:buClr>
          <a:srgbClr val="00BDF2"/>
        </a:buClr>
        <a:buChar char="•"/>
        <a:defRPr sz="1500">
          <a:solidFill>
            <a:srgbClr val="000000"/>
          </a:solidFill>
          <a:latin typeface="+mn-lt"/>
          <a:ea typeface="ＭＳ Ｐゴシック" pitchFamily="42" charset="-128"/>
          <a:cs typeface="ＭＳ Ｐゴシック" pitchFamily="42" charset="-128"/>
        </a:defRPr>
      </a:lvl1pPr>
      <a:lvl2pPr marL="427435" indent="-170260" algn="l" rtl="0" eaLnBrk="1" fontAlgn="base" hangingPunct="1">
        <a:spcBef>
          <a:spcPts val="450"/>
        </a:spcBef>
        <a:spcAft>
          <a:spcPct val="0"/>
        </a:spcAft>
        <a:buClr>
          <a:srgbClr val="00BDF2"/>
        </a:buClr>
        <a:buChar char="–"/>
        <a:defRPr b="0" i="0" u="none">
          <a:solidFill>
            <a:srgbClr val="000000"/>
          </a:solidFill>
          <a:latin typeface="+mn-lt"/>
          <a:ea typeface="ＭＳ Ｐゴシック" pitchFamily="42" charset="-128"/>
        </a:defRPr>
      </a:lvl2pPr>
      <a:lvl3pPr marL="684610" indent="-170260" algn="l" rtl="0" eaLnBrk="1" fontAlgn="base" hangingPunct="1">
        <a:spcBef>
          <a:spcPts val="225"/>
        </a:spcBef>
        <a:spcAft>
          <a:spcPct val="0"/>
        </a:spcAft>
        <a:buClr>
          <a:srgbClr val="00BDF2"/>
        </a:buClr>
        <a:buChar char="•"/>
        <a:defRPr sz="1200">
          <a:solidFill>
            <a:srgbClr val="000000"/>
          </a:solidFill>
          <a:latin typeface="+mn-lt"/>
          <a:ea typeface="ＭＳ Ｐゴシック" pitchFamily="42" charset="-128"/>
        </a:defRPr>
      </a:lvl3pPr>
      <a:lvl4pPr marL="939404" indent="-165497" algn="l" rtl="0" eaLnBrk="1" fontAlgn="base" hangingPunct="1">
        <a:spcBef>
          <a:spcPts val="150"/>
        </a:spcBef>
        <a:spcAft>
          <a:spcPct val="0"/>
        </a:spcAft>
        <a:buClr>
          <a:srgbClr val="00BDF2"/>
        </a:buClr>
        <a:buChar char="–"/>
        <a:defRPr sz="1050">
          <a:solidFill>
            <a:srgbClr val="000000"/>
          </a:solidFill>
          <a:latin typeface="+mn-lt"/>
          <a:ea typeface="ＭＳ Ｐゴシック" pitchFamily="42" charset="-128"/>
        </a:defRPr>
      </a:lvl4pPr>
      <a:lvl5pPr marL="1201341" indent="-172641" algn="l" rtl="0" eaLnBrk="1" fontAlgn="base" hangingPunct="1">
        <a:spcBef>
          <a:spcPts val="75"/>
        </a:spcBef>
        <a:spcAft>
          <a:spcPct val="0"/>
        </a:spcAft>
        <a:buClr>
          <a:srgbClr val="00BDF2"/>
        </a:buClr>
        <a:buFont typeface="Arial" pitchFamily="-105" charset="0"/>
        <a:buChar char="•"/>
        <a:defRPr sz="900">
          <a:solidFill>
            <a:srgbClr val="000000"/>
          </a:solidFill>
          <a:latin typeface="+mn-lt"/>
          <a:ea typeface="ＭＳ Ｐゴシック" pitchFamily="42" charset="-128"/>
        </a:defRPr>
      </a:lvl5pPr>
      <a:lvl6pPr marL="1545431" indent="-172641" algn="l" rtl="0" eaLnBrk="1" fontAlgn="base" hangingPunct="1">
        <a:spcBef>
          <a:spcPct val="25000"/>
        </a:spcBef>
        <a:spcAft>
          <a:spcPct val="0"/>
        </a:spcAft>
        <a:buClr>
          <a:schemeClr val="folHlink"/>
        </a:buClr>
        <a:buChar char="»"/>
        <a:defRPr sz="900">
          <a:solidFill>
            <a:schemeClr val="tx1"/>
          </a:solidFill>
          <a:latin typeface="+mn-lt"/>
        </a:defRPr>
      </a:lvl6pPr>
      <a:lvl7pPr marL="1888331" indent="-172641" algn="l" rtl="0" eaLnBrk="1" fontAlgn="base" hangingPunct="1">
        <a:spcBef>
          <a:spcPct val="25000"/>
        </a:spcBef>
        <a:spcAft>
          <a:spcPct val="0"/>
        </a:spcAft>
        <a:buClr>
          <a:schemeClr val="folHlink"/>
        </a:buClr>
        <a:buChar char="»"/>
        <a:defRPr sz="900">
          <a:solidFill>
            <a:schemeClr val="tx1"/>
          </a:solidFill>
          <a:latin typeface="+mn-lt"/>
        </a:defRPr>
      </a:lvl7pPr>
      <a:lvl8pPr marL="2231231" indent="-172641" algn="l" rtl="0" eaLnBrk="1" fontAlgn="base" hangingPunct="1">
        <a:spcBef>
          <a:spcPct val="25000"/>
        </a:spcBef>
        <a:spcAft>
          <a:spcPct val="0"/>
        </a:spcAft>
        <a:buClr>
          <a:schemeClr val="folHlink"/>
        </a:buClr>
        <a:buChar char="»"/>
        <a:defRPr sz="900">
          <a:solidFill>
            <a:schemeClr val="tx1"/>
          </a:solidFill>
          <a:latin typeface="+mn-lt"/>
        </a:defRPr>
      </a:lvl8pPr>
      <a:lvl9pPr marL="2574131" indent="-172641" algn="l" rtl="0" eaLnBrk="1" fontAlgn="base" hangingPunct="1">
        <a:spcBef>
          <a:spcPct val="25000"/>
        </a:spcBef>
        <a:spcAft>
          <a:spcPct val="0"/>
        </a:spcAft>
        <a:buClr>
          <a:schemeClr val="folHlink"/>
        </a:buClr>
        <a:buChar char="»"/>
        <a:defRPr sz="9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7440">
          <p15:clr>
            <a:srgbClr val="F26B43"/>
          </p15:clr>
        </p15:guide>
        <p15:guide id="4"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123" name="Rectangle 3"/>
          <p:cNvSpPr>
            <a:spLocks noGrp="1" noChangeArrowheads="1"/>
          </p:cNvSpPr>
          <p:nvPr>
            <p:ph type="body" idx="1"/>
          </p:nvPr>
        </p:nvSpPr>
        <p:spPr bwMode="auto">
          <a:xfrm>
            <a:off x="411165" y="1131094"/>
            <a:ext cx="8318500" cy="3017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19"/>
          <p:cNvSpPr>
            <a:spLocks noGrp="1" noChangeArrowheads="1"/>
          </p:cNvSpPr>
          <p:nvPr>
            <p:ph type="title"/>
          </p:nvPr>
        </p:nvSpPr>
        <p:spPr bwMode="auto">
          <a:xfrm>
            <a:off x="411168" y="399359"/>
            <a:ext cx="8351837" cy="39241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15" name="Rectangle 6"/>
          <p:cNvSpPr>
            <a:spLocks noGrp="1" noChangeArrowheads="1"/>
          </p:cNvSpPr>
          <p:nvPr>
            <p:ph type="sldNum" sz="quarter" idx="4"/>
          </p:nvPr>
        </p:nvSpPr>
        <p:spPr bwMode="gray">
          <a:xfrm>
            <a:off x="8716973" y="60729"/>
            <a:ext cx="350837" cy="150019"/>
          </a:xfrm>
          <a:prstGeom prst="rect">
            <a:avLst/>
          </a:prstGeom>
          <a:ln/>
        </p:spPr>
        <p:txBody>
          <a:bodyPr vert="horz" wrap="square" lIns="91440" tIns="45720" rIns="91440" bIns="45720" numCol="1" anchor="t" anchorCtr="0" compatLnSpc="1">
            <a:prstTxWarp prst="textNoShape">
              <a:avLst/>
            </a:prstTxWarp>
          </a:bodyPr>
          <a:lstStyle>
            <a:lvl1pPr algn="r" eaLnBrk="0" hangingPunct="0">
              <a:defRPr sz="525">
                <a:solidFill>
                  <a:schemeClr val="accent3"/>
                </a:solidFill>
              </a:defRPr>
            </a:lvl1pPr>
          </a:lstStyle>
          <a:p>
            <a:pPr defTabSz="457200"/>
            <a:fld id="{9EDE57E2-A691-1C4A-A145-470C005D1CB8}" type="slidenum">
              <a:rPr lang="en-US" smtClean="0">
                <a:solidFill>
                  <a:srgbClr val="002F6C"/>
                </a:solidFill>
                <a:latin typeface="Verdana"/>
              </a:rPr>
              <a:pPr defTabSz="457200"/>
              <a:t>‹#›</a:t>
            </a:fld>
            <a:endParaRPr lang="en-US" dirty="0">
              <a:solidFill>
                <a:srgbClr val="002F6C"/>
              </a:solidFill>
              <a:latin typeface="Verdana"/>
            </a:endParaRPr>
          </a:p>
        </p:txBody>
      </p:sp>
    </p:spTree>
    <p:extLst>
      <p:ext uri="{BB962C8B-B14F-4D97-AF65-F5344CB8AC3E}">
        <p14:creationId xmlns:p14="http://schemas.microsoft.com/office/powerpoint/2010/main" val="127071904"/>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hdr="0" ftr="0" dt="0"/>
  <p:txStyles>
    <p:titleStyle>
      <a:lvl1pPr algn="l" rtl="0" eaLnBrk="1" fontAlgn="base" hangingPunct="1">
        <a:spcBef>
          <a:spcPct val="0"/>
        </a:spcBef>
        <a:spcAft>
          <a:spcPct val="0"/>
        </a:spcAft>
        <a:defRPr sz="1950" b="1">
          <a:solidFill>
            <a:srgbClr val="09357A"/>
          </a:solidFill>
          <a:latin typeface="+mj-lt"/>
          <a:ea typeface="ＭＳ Ｐゴシック" pitchFamily="42" charset="-128"/>
          <a:cs typeface="ＭＳ Ｐゴシック" pitchFamily="42" charset="-128"/>
        </a:defRPr>
      </a:lvl1pPr>
      <a:lvl2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2pPr>
      <a:lvl3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3pPr>
      <a:lvl4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4pPr>
      <a:lvl5pPr algn="l" rtl="0" eaLnBrk="1" fontAlgn="base" hangingPunct="1">
        <a:spcBef>
          <a:spcPct val="0"/>
        </a:spcBef>
        <a:spcAft>
          <a:spcPct val="0"/>
        </a:spcAft>
        <a:defRPr sz="1950">
          <a:solidFill>
            <a:schemeClr val="accent1"/>
          </a:solidFill>
          <a:latin typeface="Verdana" charset="0"/>
          <a:ea typeface="ＭＳ Ｐゴシック" pitchFamily="42" charset="-128"/>
          <a:cs typeface="ＭＳ Ｐゴシック" pitchFamily="42" charset="-128"/>
        </a:defRPr>
      </a:lvl5pPr>
      <a:lvl6pPr marL="342900" algn="l" rtl="0" eaLnBrk="1" fontAlgn="base" hangingPunct="1">
        <a:spcBef>
          <a:spcPct val="0"/>
        </a:spcBef>
        <a:spcAft>
          <a:spcPct val="0"/>
        </a:spcAft>
        <a:defRPr sz="1950">
          <a:solidFill>
            <a:schemeClr val="folHlink"/>
          </a:solidFill>
          <a:latin typeface="Verdana" charset="0"/>
        </a:defRPr>
      </a:lvl6pPr>
      <a:lvl7pPr marL="685800" algn="l" rtl="0" eaLnBrk="1" fontAlgn="base" hangingPunct="1">
        <a:spcBef>
          <a:spcPct val="0"/>
        </a:spcBef>
        <a:spcAft>
          <a:spcPct val="0"/>
        </a:spcAft>
        <a:defRPr sz="1950">
          <a:solidFill>
            <a:schemeClr val="folHlink"/>
          </a:solidFill>
          <a:latin typeface="Verdana" charset="0"/>
        </a:defRPr>
      </a:lvl7pPr>
      <a:lvl8pPr marL="1028700" algn="l" rtl="0" eaLnBrk="1" fontAlgn="base" hangingPunct="1">
        <a:spcBef>
          <a:spcPct val="0"/>
        </a:spcBef>
        <a:spcAft>
          <a:spcPct val="0"/>
        </a:spcAft>
        <a:defRPr sz="1950">
          <a:solidFill>
            <a:schemeClr val="folHlink"/>
          </a:solidFill>
          <a:latin typeface="Verdana" charset="0"/>
        </a:defRPr>
      </a:lvl8pPr>
      <a:lvl9pPr marL="1371600" algn="l" rtl="0" eaLnBrk="1" fontAlgn="base" hangingPunct="1">
        <a:spcBef>
          <a:spcPct val="0"/>
        </a:spcBef>
        <a:spcAft>
          <a:spcPct val="0"/>
        </a:spcAft>
        <a:defRPr sz="1950">
          <a:solidFill>
            <a:schemeClr val="folHlink"/>
          </a:solidFill>
          <a:latin typeface="Verdana" charset="0"/>
        </a:defRPr>
      </a:lvl9pPr>
    </p:titleStyle>
    <p:bodyStyle>
      <a:lvl1pPr marL="172641" indent="-172641" algn="l" rtl="0" eaLnBrk="1" fontAlgn="base" hangingPunct="1">
        <a:spcBef>
          <a:spcPts val="900"/>
        </a:spcBef>
        <a:spcAft>
          <a:spcPct val="0"/>
        </a:spcAft>
        <a:buClr>
          <a:schemeClr val="accent2"/>
        </a:buClr>
        <a:buChar char="•"/>
        <a:defRPr sz="1500">
          <a:solidFill>
            <a:srgbClr val="000000"/>
          </a:solidFill>
          <a:latin typeface="+mn-lt"/>
          <a:ea typeface="ＭＳ Ｐゴシック" pitchFamily="42" charset="-128"/>
          <a:cs typeface="ＭＳ Ｐゴシック" pitchFamily="42" charset="-128"/>
        </a:defRPr>
      </a:lvl1pPr>
      <a:lvl2pPr marL="427435" indent="-170260" algn="l" rtl="0" eaLnBrk="1" fontAlgn="base" hangingPunct="1">
        <a:spcBef>
          <a:spcPts val="450"/>
        </a:spcBef>
        <a:spcAft>
          <a:spcPct val="0"/>
        </a:spcAft>
        <a:buClr>
          <a:schemeClr val="accent2"/>
        </a:buClr>
        <a:buChar char="–"/>
        <a:defRPr>
          <a:solidFill>
            <a:srgbClr val="000000"/>
          </a:solidFill>
          <a:latin typeface="+mn-lt"/>
          <a:ea typeface="ＭＳ Ｐゴシック" pitchFamily="42" charset="-128"/>
        </a:defRPr>
      </a:lvl2pPr>
      <a:lvl3pPr marL="684610" indent="-170260" algn="l" rtl="0" eaLnBrk="1" fontAlgn="base" hangingPunct="1">
        <a:spcBef>
          <a:spcPts val="225"/>
        </a:spcBef>
        <a:spcAft>
          <a:spcPct val="0"/>
        </a:spcAft>
        <a:buClr>
          <a:schemeClr val="accent2"/>
        </a:buClr>
        <a:buChar char="•"/>
        <a:defRPr sz="1200">
          <a:solidFill>
            <a:srgbClr val="000000"/>
          </a:solidFill>
          <a:latin typeface="+mn-lt"/>
          <a:ea typeface="ＭＳ Ｐゴシック" pitchFamily="42" charset="-128"/>
        </a:defRPr>
      </a:lvl3pPr>
      <a:lvl4pPr marL="939404" indent="-165497" algn="l" rtl="0" eaLnBrk="1" fontAlgn="base" hangingPunct="1">
        <a:spcBef>
          <a:spcPts val="150"/>
        </a:spcBef>
        <a:spcAft>
          <a:spcPct val="0"/>
        </a:spcAft>
        <a:buClr>
          <a:schemeClr val="accent2"/>
        </a:buClr>
        <a:buChar char="–"/>
        <a:defRPr sz="1050">
          <a:solidFill>
            <a:srgbClr val="000000"/>
          </a:solidFill>
          <a:latin typeface="+mn-lt"/>
          <a:ea typeface="ＭＳ Ｐゴシック" pitchFamily="42" charset="-128"/>
        </a:defRPr>
      </a:lvl4pPr>
      <a:lvl5pPr marL="1201341" indent="-172641" algn="l" rtl="0" eaLnBrk="1" fontAlgn="base" hangingPunct="1">
        <a:spcBef>
          <a:spcPts val="75"/>
        </a:spcBef>
        <a:spcAft>
          <a:spcPct val="0"/>
        </a:spcAft>
        <a:buClr>
          <a:schemeClr val="accent2"/>
        </a:buClr>
        <a:buFont typeface="Arial" pitchFamily="-105" charset="0"/>
        <a:buChar char="•"/>
        <a:defRPr sz="900">
          <a:solidFill>
            <a:srgbClr val="000000"/>
          </a:solidFill>
          <a:latin typeface="+mn-lt"/>
          <a:ea typeface="ＭＳ Ｐゴシック" pitchFamily="42" charset="-128"/>
        </a:defRPr>
      </a:lvl5pPr>
      <a:lvl6pPr marL="1545431" indent="-172641" algn="l" rtl="0" eaLnBrk="1" fontAlgn="base" hangingPunct="1">
        <a:spcBef>
          <a:spcPct val="25000"/>
        </a:spcBef>
        <a:spcAft>
          <a:spcPct val="0"/>
        </a:spcAft>
        <a:buClr>
          <a:schemeClr val="folHlink"/>
        </a:buClr>
        <a:buChar char="»"/>
        <a:defRPr sz="900">
          <a:solidFill>
            <a:schemeClr val="tx1"/>
          </a:solidFill>
          <a:latin typeface="+mn-lt"/>
        </a:defRPr>
      </a:lvl6pPr>
      <a:lvl7pPr marL="1888331" indent="-172641" algn="l" rtl="0" eaLnBrk="1" fontAlgn="base" hangingPunct="1">
        <a:spcBef>
          <a:spcPct val="25000"/>
        </a:spcBef>
        <a:spcAft>
          <a:spcPct val="0"/>
        </a:spcAft>
        <a:buClr>
          <a:schemeClr val="folHlink"/>
        </a:buClr>
        <a:buChar char="»"/>
        <a:defRPr sz="900">
          <a:solidFill>
            <a:schemeClr val="tx1"/>
          </a:solidFill>
          <a:latin typeface="+mn-lt"/>
        </a:defRPr>
      </a:lvl7pPr>
      <a:lvl8pPr marL="2231231" indent="-172641" algn="l" rtl="0" eaLnBrk="1" fontAlgn="base" hangingPunct="1">
        <a:spcBef>
          <a:spcPct val="25000"/>
        </a:spcBef>
        <a:spcAft>
          <a:spcPct val="0"/>
        </a:spcAft>
        <a:buClr>
          <a:schemeClr val="folHlink"/>
        </a:buClr>
        <a:buChar char="»"/>
        <a:defRPr sz="900">
          <a:solidFill>
            <a:schemeClr val="tx1"/>
          </a:solidFill>
          <a:latin typeface="+mn-lt"/>
        </a:defRPr>
      </a:lvl8pPr>
      <a:lvl9pPr marL="2574131" indent="-172641" algn="l" rtl="0" eaLnBrk="1" fontAlgn="base" hangingPunct="1">
        <a:spcBef>
          <a:spcPct val="25000"/>
        </a:spcBef>
        <a:spcAft>
          <a:spcPct val="0"/>
        </a:spcAft>
        <a:buClr>
          <a:schemeClr val="folHlink"/>
        </a:buClr>
        <a:buChar char="»"/>
        <a:defRPr sz="9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160">
          <p15:clr>
            <a:srgbClr val="F26B43"/>
          </p15:clr>
        </p15:guide>
        <p15:guide id="3" pos="4140">
          <p15:clr>
            <a:srgbClr val="F26B43"/>
          </p15:clr>
        </p15:guide>
        <p15:guide id="4" pos="1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hyperlink" Target="http://www.dryale.ca" TargetMode="External"/><Relationship Id="rId1" Type="http://schemas.openxmlformats.org/officeDocument/2006/relationships/slideLayout" Target="../slideLayouts/slideLayout22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8.xml"/><Relationship Id="rId2" Type="http://schemas.openxmlformats.org/officeDocument/2006/relationships/hyperlink" Target="http://www.dryale.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3077"/>
          <p:cNvSpPr/>
          <p:nvPr/>
        </p:nvSpPr>
        <p:spPr>
          <a:xfrm>
            <a:off x="4594235" y="2664620"/>
            <a:ext cx="1324666" cy="14477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60" name="Shape 3076"/>
          <p:cNvSpPr/>
          <p:nvPr/>
        </p:nvSpPr>
        <p:spPr>
          <a:xfrm>
            <a:off x="5918900" y="2664619"/>
            <a:ext cx="3405191" cy="139307"/>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848" name="Shape 2848"/>
          <p:cNvSpPr/>
          <p:nvPr/>
        </p:nvSpPr>
        <p:spPr>
          <a:xfrm>
            <a:off x="4594237" y="3846537"/>
            <a:ext cx="4752228" cy="153848"/>
          </a:xfrm>
          <a:prstGeom prst="rect">
            <a:avLst/>
          </a:prstGeom>
          <a:solidFill>
            <a:srgbClr val="00E200"/>
          </a:solidFill>
          <a:ln w="12700">
            <a:miter lim="400000"/>
          </a:ln>
        </p:spPr>
        <p:txBody>
          <a:bodyPr lIns="45702" tIns="45702" rIns="45702" bIns="45702" anchor="ct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850" name="Shape 2850"/>
          <p:cNvSpPr>
            <a:spLocks noGrp="1"/>
          </p:cNvSpPr>
          <p:nvPr>
            <p:ph type="title"/>
          </p:nvPr>
        </p:nvSpPr>
        <p:spPr>
          <a:xfrm>
            <a:off x="-4596" y="13153"/>
            <a:ext cx="9153192" cy="391471"/>
          </a:xfrm>
          <a:prstGeom prst="rect">
            <a:avLst/>
          </a:prstGeom>
        </p:spPr>
        <p:txBody>
          <a:bodyPr>
            <a:normAutofit/>
          </a:bodyPr>
          <a:lstStyle>
            <a:lvl1pPr algn="ctr"/>
          </a:lstStyle>
          <a:p>
            <a:r>
              <a:rPr lang="fr-CA" sz="1800" dirty="0" smtClean="0"/>
              <a:t>Agents </a:t>
            </a:r>
            <a:r>
              <a:rPr lang="fr-CA" sz="1800" dirty="0" err="1" smtClean="0"/>
              <a:t>antihyperglycémiants</a:t>
            </a:r>
            <a:r>
              <a:rPr lang="fr-CA" sz="1800" dirty="0" smtClean="0"/>
              <a:t> et fonction rénale</a:t>
            </a:r>
            <a:endParaRPr sz="1800" dirty="0"/>
          </a:p>
        </p:txBody>
      </p:sp>
      <p:grpSp>
        <p:nvGrpSpPr>
          <p:cNvPr id="2868" name="Group 2868"/>
          <p:cNvGrpSpPr/>
          <p:nvPr/>
        </p:nvGrpSpPr>
        <p:grpSpPr>
          <a:xfrm>
            <a:off x="571512" y="284599"/>
            <a:ext cx="8775307" cy="434352"/>
            <a:chOff x="0" y="-341278"/>
            <a:chExt cx="8775305" cy="579123"/>
          </a:xfrm>
        </p:grpSpPr>
        <p:sp>
          <p:nvSpPr>
            <p:cNvPr id="2851" name="Shape 2851"/>
            <p:cNvSpPr/>
            <p:nvPr/>
          </p:nvSpPr>
          <p:spPr>
            <a:xfrm>
              <a:off x="0" y="-219026"/>
              <a:ext cx="1920875" cy="4568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p>
              <a:pPr algn="r" defTabSz="286892" hangingPunct="0">
                <a:spcBef>
                  <a:spcPts val="1000"/>
                </a:spcBef>
                <a:defRPr sz="1800">
                  <a:solidFill>
                    <a:srgbClr val="262626"/>
                  </a:solidFill>
                  <a:latin typeface="Calibri"/>
                  <a:ea typeface="Calibri"/>
                  <a:cs typeface="Calibri"/>
                  <a:sym typeface="Calibri"/>
                </a:defRPr>
              </a:pPr>
              <a:r>
                <a:rPr lang="fr-CA" kern="0" dirty="0" smtClean="0">
                  <a:solidFill>
                    <a:srgbClr val="262626"/>
                  </a:solidFill>
                  <a:latin typeface="Calibri"/>
                  <a:ea typeface="Calibri"/>
                  <a:cs typeface="Calibri"/>
                  <a:sym typeface="Calibri"/>
                </a:rPr>
                <a:t>DFG</a:t>
              </a:r>
              <a:r>
                <a:rPr kern="0" dirty="0" smtClean="0">
                  <a:solidFill>
                    <a:srgbClr val="262626"/>
                  </a:solidFill>
                  <a:latin typeface="Calibri"/>
                  <a:ea typeface="Calibri"/>
                  <a:cs typeface="Calibri"/>
                  <a:sym typeface="Calibri"/>
                </a:rPr>
                <a:t>e</a:t>
              </a:r>
              <a:r>
                <a:rPr sz="1100" b="1" kern="0" dirty="0" smtClean="0">
                  <a:solidFill>
                    <a:srgbClr val="595959"/>
                  </a:solidFill>
                  <a:latin typeface="Calibri"/>
                  <a:ea typeface="Calibri"/>
                  <a:cs typeface="Calibri"/>
                  <a:sym typeface="Calibri"/>
                </a:rPr>
                <a:t> </a:t>
              </a:r>
              <a:r>
                <a:rPr sz="1000" b="1" kern="0" dirty="0">
                  <a:solidFill>
                    <a:srgbClr val="595959"/>
                  </a:solidFill>
                  <a:latin typeface="Calibri"/>
                  <a:ea typeface="Calibri"/>
                  <a:cs typeface="Calibri"/>
                  <a:sym typeface="Calibri"/>
                </a:rPr>
                <a:t>(mL/min/1.73 m</a:t>
              </a:r>
              <a:r>
                <a:rPr sz="1000" b="1" kern="0" baseline="29142" dirty="0">
                  <a:solidFill>
                    <a:srgbClr val="595959"/>
                  </a:solidFill>
                  <a:latin typeface="Calibri"/>
                  <a:ea typeface="Calibri"/>
                  <a:cs typeface="Calibri"/>
                  <a:sym typeface="Calibri"/>
                </a:rPr>
                <a:t>2</a:t>
              </a:r>
              <a:r>
                <a:rPr sz="1000" b="1" kern="0" dirty="0">
                  <a:solidFill>
                    <a:srgbClr val="595959"/>
                  </a:solidFill>
                  <a:latin typeface="Calibri"/>
                  <a:ea typeface="Calibri"/>
                  <a:cs typeface="Calibri"/>
                  <a:sym typeface="Calibri"/>
                </a:rPr>
                <a:t>):</a:t>
              </a:r>
            </a:p>
          </p:txBody>
        </p:sp>
        <p:sp>
          <p:nvSpPr>
            <p:cNvPr id="2852" name="Shape 2852"/>
            <p:cNvSpPr/>
            <p:nvPr/>
          </p:nvSpPr>
          <p:spPr>
            <a:xfrm>
              <a:off x="2016124" y="-139421"/>
              <a:ext cx="998540" cy="271462"/>
            </a:xfrm>
            <a:prstGeom prst="leftRightArrow">
              <a:avLst>
                <a:gd name="adj1" fmla="val 62694"/>
                <a:gd name="adj2" fmla="val 70313"/>
              </a:avLst>
            </a:prstGeom>
            <a:solidFill>
              <a:srgbClr val="939393"/>
            </a:solidFill>
            <a:ln w="3175" cap="flat">
              <a:solidFill>
                <a:srgbClr val="939393"/>
              </a:solidFill>
              <a:prstDash val="solid"/>
              <a:miter lim="800000"/>
            </a:ln>
            <a:effectLst/>
          </p:spPr>
          <p:txBody>
            <a:bodyPr wrap="square" lIns="45719" tIns="45719" rIns="45719" bIns="45719" numCol="1" anchor="ctr">
              <a:noAutofit/>
            </a:bodyPr>
            <a:lstStyle/>
            <a:p>
              <a:pPr defTabSz="286892" hangingPunct="0">
                <a:defRPr sz="2200">
                  <a:solidFill>
                    <a:srgbClr val="FFFFFF"/>
                  </a:solidFill>
                  <a:latin typeface="Calibri"/>
                  <a:ea typeface="Calibri"/>
                  <a:cs typeface="Calibri"/>
                  <a:sym typeface="Calibri"/>
                </a:defRPr>
              </a:pPr>
              <a:endParaRPr sz="2200" kern="0">
                <a:solidFill>
                  <a:srgbClr val="FFFFFF"/>
                </a:solidFill>
                <a:latin typeface="Calibri"/>
                <a:ea typeface="Calibri"/>
                <a:cs typeface="Calibri"/>
                <a:sym typeface="Calibri"/>
              </a:endParaRPr>
            </a:p>
          </p:txBody>
        </p:sp>
        <p:sp>
          <p:nvSpPr>
            <p:cNvPr id="2853" name="Shape 2853"/>
            <p:cNvSpPr/>
            <p:nvPr/>
          </p:nvSpPr>
          <p:spPr>
            <a:xfrm>
              <a:off x="2016124" y="-206072"/>
              <a:ext cx="998539" cy="374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lvl1pPr algn="ctr" defTabSz="408207">
                <a:spcBef>
                  <a:spcPts val="1700"/>
                </a:spcBef>
                <a:defRPr sz="1800">
                  <a:solidFill>
                    <a:srgbClr val="FFFFFF"/>
                  </a:solidFill>
                  <a:latin typeface="Calibri"/>
                  <a:ea typeface="Calibri"/>
                  <a:cs typeface="Calibri"/>
                  <a:sym typeface="Calibri"/>
                </a:defRPr>
              </a:lvl1pPr>
            </a:lstStyle>
            <a:p>
              <a:pPr hangingPunct="0"/>
              <a:r>
                <a:rPr sz="1400" kern="0" dirty="0"/>
                <a:t>&lt;15</a:t>
              </a:r>
            </a:p>
          </p:txBody>
        </p:sp>
        <p:sp>
          <p:nvSpPr>
            <p:cNvPr id="2854" name="Shape 2854"/>
            <p:cNvSpPr/>
            <p:nvPr/>
          </p:nvSpPr>
          <p:spPr>
            <a:xfrm>
              <a:off x="3017838" y="-124435"/>
              <a:ext cx="998539" cy="271465"/>
            </a:xfrm>
            <a:prstGeom prst="leftRightArrow">
              <a:avLst>
                <a:gd name="adj1" fmla="val 62694"/>
                <a:gd name="adj2" fmla="val 70312"/>
              </a:avLst>
            </a:prstGeom>
            <a:solidFill>
              <a:srgbClr val="939393"/>
            </a:solidFill>
            <a:ln w="3175" cap="flat">
              <a:solidFill>
                <a:srgbClr val="939393"/>
              </a:solidFill>
              <a:prstDash val="solid"/>
              <a:miter lim="800000"/>
            </a:ln>
            <a:effectLst/>
          </p:spPr>
          <p:txBody>
            <a:bodyPr wrap="square" lIns="45719" tIns="45719" rIns="45719" bIns="45719" numCol="1" anchor="ctr">
              <a:noAutofit/>
            </a:bodyPr>
            <a:lstStyle/>
            <a:p>
              <a:pPr defTabSz="286892" hangingPunct="0">
                <a:defRPr sz="2200">
                  <a:solidFill>
                    <a:srgbClr val="FFFFFF"/>
                  </a:solidFill>
                  <a:latin typeface="Calibri"/>
                  <a:ea typeface="Calibri"/>
                  <a:cs typeface="Calibri"/>
                  <a:sym typeface="Calibri"/>
                </a:defRPr>
              </a:pPr>
              <a:endParaRPr sz="2200" kern="0">
                <a:solidFill>
                  <a:srgbClr val="FFFFFF"/>
                </a:solidFill>
                <a:latin typeface="Calibri"/>
                <a:ea typeface="Calibri"/>
                <a:cs typeface="Calibri"/>
                <a:sym typeface="Calibri"/>
              </a:endParaRPr>
            </a:p>
          </p:txBody>
        </p:sp>
        <p:sp>
          <p:nvSpPr>
            <p:cNvPr id="2855" name="Shape 2855"/>
            <p:cNvSpPr/>
            <p:nvPr/>
          </p:nvSpPr>
          <p:spPr>
            <a:xfrm>
              <a:off x="4013200" y="-124435"/>
              <a:ext cx="2073277" cy="271465"/>
            </a:xfrm>
            <a:prstGeom prst="leftRightArrow">
              <a:avLst>
                <a:gd name="adj1" fmla="val 62694"/>
                <a:gd name="adj2" fmla="val 70322"/>
              </a:avLst>
            </a:prstGeom>
            <a:solidFill>
              <a:srgbClr val="939393"/>
            </a:solidFill>
            <a:ln w="3175" cap="flat">
              <a:solidFill>
                <a:srgbClr val="939393"/>
              </a:solidFill>
              <a:prstDash val="solid"/>
              <a:miter lim="800000"/>
            </a:ln>
            <a:effectLst/>
          </p:spPr>
          <p:txBody>
            <a:bodyPr wrap="square" lIns="45719" tIns="45719" rIns="45719" bIns="45719" numCol="1" anchor="ctr">
              <a:noAutofit/>
            </a:bodyPr>
            <a:lstStyle/>
            <a:p>
              <a:pPr defTabSz="286892" hangingPunct="0">
                <a:defRPr sz="2200">
                  <a:solidFill>
                    <a:srgbClr val="FFFFFF"/>
                  </a:solidFill>
                  <a:latin typeface="Calibri"/>
                  <a:ea typeface="Calibri"/>
                  <a:cs typeface="Calibri"/>
                  <a:sym typeface="Calibri"/>
                </a:defRPr>
              </a:pPr>
              <a:endParaRPr sz="2200" kern="0">
                <a:solidFill>
                  <a:srgbClr val="FFFFFF"/>
                </a:solidFill>
                <a:latin typeface="Calibri"/>
                <a:ea typeface="Calibri"/>
                <a:cs typeface="Calibri"/>
                <a:sym typeface="Calibri"/>
              </a:endParaRPr>
            </a:p>
          </p:txBody>
        </p:sp>
        <p:sp>
          <p:nvSpPr>
            <p:cNvPr id="2856" name="Shape 2856"/>
            <p:cNvSpPr/>
            <p:nvPr/>
          </p:nvSpPr>
          <p:spPr>
            <a:xfrm>
              <a:off x="6086475" y="-124435"/>
              <a:ext cx="1667125" cy="271465"/>
            </a:xfrm>
            <a:prstGeom prst="leftRightArrow">
              <a:avLst>
                <a:gd name="adj1" fmla="val 62694"/>
                <a:gd name="adj2" fmla="val 70322"/>
              </a:avLst>
            </a:prstGeom>
            <a:solidFill>
              <a:srgbClr val="939393"/>
            </a:solidFill>
            <a:ln w="3175" cap="flat">
              <a:solidFill>
                <a:srgbClr val="939393"/>
              </a:solidFill>
              <a:prstDash val="solid"/>
              <a:miter lim="800000"/>
            </a:ln>
            <a:effectLst/>
          </p:spPr>
          <p:txBody>
            <a:bodyPr wrap="square" lIns="45719" tIns="45719" rIns="45719" bIns="45719" numCol="1" anchor="ctr">
              <a:noAutofit/>
            </a:bodyPr>
            <a:lstStyle/>
            <a:p>
              <a:pPr defTabSz="286892" hangingPunct="0">
                <a:defRPr sz="2200">
                  <a:solidFill>
                    <a:srgbClr val="FFFFFF"/>
                  </a:solidFill>
                  <a:latin typeface="Calibri"/>
                  <a:ea typeface="Calibri"/>
                  <a:cs typeface="Calibri"/>
                  <a:sym typeface="Calibri"/>
                </a:defRPr>
              </a:pPr>
              <a:endParaRPr sz="2200" kern="0">
                <a:solidFill>
                  <a:srgbClr val="FFFFFF"/>
                </a:solidFill>
                <a:latin typeface="Calibri"/>
                <a:ea typeface="Calibri"/>
                <a:cs typeface="Calibri"/>
                <a:sym typeface="Calibri"/>
              </a:endParaRPr>
            </a:p>
          </p:txBody>
        </p:sp>
        <p:sp>
          <p:nvSpPr>
            <p:cNvPr id="2857" name="Shape 2857"/>
            <p:cNvSpPr/>
            <p:nvPr/>
          </p:nvSpPr>
          <p:spPr>
            <a:xfrm>
              <a:off x="7791450" y="-124435"/>
              <a:ext cx="815461" cy="271465"/>
            </a:xfrm>
            <a:prstGeom prst="leftRightArrow">
              <a:avLst>
                <a:gd name="adj1" fmla="val 62694"/>
                <a:gd name="adj2" fmla="val 70310"/>
              </a:avLst>
            </a:prstGeom>
            <a:solidFill>
              <a:srgbClr val="939393"/>
            </a:solidFill>
            <a:ln w="3175" cap="flat">
              <a:solidFill>
                <a:srgbClr val="939393"/>
              </a:solidFill>
              <a:prstDash val="solid"/>
              <a:miter lim="800000"/>
            </a:ln>
            <a:effectLst/>
          </p:spPr>
          <p:txBody>
            <a:bodyPr wrap="square" lIns="45719" tIns="45719" rIns="45719" bIns="45719" numCol="1" anchor="ctr">
              <a:noAutofit/>
            </a:bodyPr>
            <a:lstStyle/>
            <a:p>
              <a:pPr defTabSz="286892" hangingPunct="0">
                <a:defRPr sz="2200">
                  <a:solidFill>
                    <a:srgbClr val="FFFFFF"/>
                  </a:solidFill>
                  <a:latin typeface="Calibri"/>
                  <a:ea typeface="Calibri"/>
                  <a:cs typeface="Calibri"/>
                  <a:sym typeface="Calibri"/>
                </a:defRPr>
              </a:pPr>
              <a:endParaRPr sz="2200" kern="0">
                <a:solidFill>
                  <a:srgbClr val="FFFFFF"/>
                </a:solidFill>
                <a:latin typeface="Calibri"/>
                <a:ea typeface="Calibri"/>
                <a:cs typeface="Calibri"/>
                <a:sym typeface="Calibri"/>
              </a:endParaRPr>
            </a:p>
          </p:txBody>
        </p:sp>
        <p:sp>
          <p:nvSpPr>
            <p:cNvPr id="2858" name="Shape 2858"/>
            <p:cNvSpPr/>
            <p:nvPr/>
          </p:nvSpPr>
          <p:spPr>
            <a:xfrm>
              <a:off x="3017838" y="-191084"/>
              <a:ext cx="998539" cy="3747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lvl1pPr algn="ctr" defTabSz="408207">
                <a:spcBef>
                  <a:spcPts val="1700"/>
                </a:spcBef>
                <a:defRPr sz="1800">
                  <a:solidFill>
                    <a:srgbClr val="FFFFFF"/>
                  </a:solidFill>
                  <a:latin typeface="Calibri"/>
                  <a:ea typeface="Calibri"/>
                  <a:cs typeface="Calibri"/>
                  <a:sym typeface="Calibri"/>
                </a:defRPr>
              </a:lvl1pPr>
            </a:lstStyle>
            <a:p>
              <a:pPr hangingPunct="0"/>
              <a:r>
                <a:rPr sz="1400" kern="0" dirty="0"/>
                <a:t>15–29</a:t>
              </a:r>
            </a:p>
          </p:txBody>
        </p:sp>
        <p:sp>
          <p:nvSpPr>
            <p:cNvPr id="2859" name="Shape 2859"/>
            <p:cNvSpPr/>
            <p:nvPr/>
          </p:nvSpPr>
          <p:spPr>
            <a:xfrm>
              <a:off x="4549776" y="-191084"/>
              <a:ext cx="998539" cy="3747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lvl1pPr algn="ctr" defTabSz="408207">
                <a:spcBef>
                  <a:spcPts val="1700"/>
                </a:spcBef>
                <a:defRPr sz="1800">
                  <a:solidFill>
                    <a:srgbClr val="FFFFFF"/>
                  </a:solidFill>
                  <a:latin typeface="Calibri"/>
                  <a:ea typeface="Calibri"/>
                  <a:cs typeface="Calibri"/>
                  <a:sym typeface="Calibri"/>
                </a:defRPr>
              </a:lvl1pPr>
            </a:lstStyle>
            <a:p>
              <a:pPr hangingPunct="0"/>
              <a:r>
                <a:rPr sz="1400" kern="0" dirty="0"/>
                <a:t>30–59</a:t>
              </a:r>
            </a:p>
          </p:txBody>
        </p:sp>
        <p:sp>
          <p:nvSpPr>
            <p:cNvPr id="2860" name="Shape 2860"/>
            <p:cNvSpPr/>
            <p:nvPr/>
          </p:nvSpPr>
          <p:spPr>
            <a:xfrm>
              <a:off x="6472239" y="-191084"/>
              <a:ext cx="998539" cy="3747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lvl1pPr algn="ctr" defTabSz="408207">
                <a:spcBef>
                  <a:spcPts val="1700"/>
                </a:spcBef>
                <a:defRPr sz="1800">
                  <a:solidFill>
                    <a:srgbClr val="FFFFFF"/>
                  </a:solidFill>
                  <a:latin typeface="Calibri"/>
                  <a:ea typeface="Calibri"/>
                  <a:cs typeface="Calibri"/>
                  <a:sym typeface="Calibri"/>
                </a:defRPr>
              </a:lvl1pPr>
            </a:lstStyle>
            <a:p>
              <a:pPr hangingPunct="0"/>
              <a:r>
                <a:rPr sz="1400" kern="0" dirty="0"/>
                <a:t>60–89</a:t>
              </a:r>
            </a:p>
          </p:txBody>
        </p:sp>
        <p:sp>
          <p:nvSpPr>
            <p:cNvPr id="2861" name="Shape 2861"/>
            <p:cNvSpPr/>
            <p:nvPr/>
          </p:nvSpPr>
          <p:spPr>
            <a:xfrm>
              <a:off x="7651831" y="-203789"/>
              <a:ext cx="1123474" cy="3747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lvl1pPr algn="ctr" defTabSz="408207">
                <a:spcBef>
                  <a:spcPts val="1700"/>
                </a:spcBef>
                <a:defRPr sz="1800">
                  <a:solidFill>
                    <a:srgbClr val="FFFFFF"/>
                  </a:solidFill>
                  <a:latin typeface="Calibri"/>
                  <a:ea typeface="Calibri"/>
                  <a:cs typeface="Calibri"/>
                  <a:sym typeface="Calibri"/>
                </a:defRPr>
              </a:lvl1pPr>
            </a:lstStyle>
            <a:p>
              <a:pPr hangingPunct="0"/>
              <a:r>
                <a:rPr sz="1400" kern="0" dirty="0"/>
                <a:t>≥ 90</a:t>
              </a:r>
            </a:p>
          </p:txBody>
        </p:sp>
        <p:sp>
          <p:nvSpPr>
            <p:cNvPr id="2862" name="Shape 2862"/>
            <p:cNvSpPr/>
            <p:nvPr/>
          </p:nvSpPr>
          <p:spPr>
            <a:xfrm>
              <a:off x="663574" y="-341277"/>
              <a:ext cx="1257301" cy="313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lvl1pPr algn="r" defTabSz="408207">
                <a:spcBef>
                  <a:spcPts val="1500"/>
                </a:spcBef>
                <a:defRPr sz="1100">
                  <a:latin typeface="Calibri"/>
                  <a:ea typeface="Calibri"/>
                  <a:cs typeface="Calibri"/>
                  <a:sym typeface="Calibri"/>
                </a:defRPr>
              </a:lvl1pPr>
            </a:lstStyle>
            <a:p>
              <a:pPr hangingPunct="0"/>
              <a:r>
                <a:rPr lang="fr-CA" kern="0" dirty="0" smtClean="0">
                  <a:solidFill>
                    <a:srgbClr val="000000"/>
                  </a:solidFill>
                </a:rPr>
                <a:t>Stade d’IRC</a:t>
              </a:r>
              <a:endParaRPr kern="0" dirty="0">
                <a:solidFill>
                  <a:srgbClr val="000000"/>
                </a:solidFill>
              </a:endParaRPr>
            </a:p>
          </p:txBody>
        </p:sp>
        <p:sp>
          <p:nvSpPr>
            <p:cNvPr id="2863" name="Shape 2863"/>
            <p:cNvSpPr/>
            <p:nvPr/>
          </p:nvSpPr>
          <p:spPr>
            <a:xfrm>
              <a:off x="2014537" y="-341278"/>
              <a:ext cx="1000126" cy="313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lvl1pPr algn="ctr" defTabSz="408207">
                <a:spcBef>
                  <a:spcPts val="1500"/>
                </a:spcBef>
                <a:defRPr sz="1100">
                  <a:latin typeface="Calibri"/>
                  <a:ea typeface="Calibri"/>
                  <a:cs typeface="Calibri"/>
                  <a:sym typeface="Calibri"/>
                </a:defRPr>
              </a:lvl1pPr>
            </a:lstStyle>
            <a:p>
              <a:pPr hangingPunct="0"/>
              <a:r>
                <a:rPr kern="0">
                  <a:solidFill>
                    <a:srgbClr val="000000"/>
                  </a:solidFill>
                </a:rPr>
                <a:t>5</a:t>
              </a:r>
            </a:p>
          </p:txBody>
        </p:sp>
        <p:sp>
          <p:nvSpPr>
            <p:cNvPr id="2864" name="Shape 2864"/>
            <p:cNvSpPr/>
            <p:nvPr/>
          </p:nvSpPr>
          <p:spPr>
            <a:xfrm>
              <a:off x="3022599" y="-341278"/>
              <a:ext cx="998539" cy="313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lvl1pPr algn="ctr" defTabSz="408207">
                <a:spcBef>
                  <a:spcPts val="1500"/>
                </a:spcBef>
                <a:defRPr sz="1100">
                  <a:latin typeface="Calibri"/>
                  <a:ea typeface="Calibri"/>
                  <a:cs typeface="Calibri"/>
                  <a:sym typeface="Calibri"/>
                </a:defRPr>
              </a:lvl1pPr>
            </a:lstStyle>
            <a:p>
              <a:pPr hangingPunct="0"/>
              <a:r>
                <a:rPr kern="0">
                  <a:solidFill>
                    <a:srgbClr val="000000"/>
                  </a:solidFill>
                </a:rPr>
                <a:t>4</a:t>
              </a:r>
            </a:p>
          </p:txBody>
        </p:sp>
        <p:sp>
          <p:nvSpPr>
            <p:cNvPr id="2865" name="Shape 2865"/>
            <p:cNvSpPr/>
            <p:nvPr/>
          </p:nvSpPr>
          <p:spPr>
            <a:xfrm>
              <a:off x="4435476" y="-341278"/>
              <a:ext cx="1244602" cy="313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lvl1pPr algn="ctr" defTabSz="408207">
                <a:spcBef>
                  <a:spcPts val="1500"/>
                </a:spcBef>
                <a:defRPr sz="1100">
                  <a:latin typeface="Calibri"/>
                  <a:ea typeface="Calibri"/>
                  <a:cs typeface="Calibri"/>
                  <a:sym typeface="Calibri"/>
                </a:defRPr>
              </a:lvl1pPr>
            </a:lstStyle>
            <a:p>
              <a:pPr hangingPunct="0"/>
              <a:r>
                <a:rPr kern="0">
                  <a:solidFill>
                    <a:srgbClr val="000000"/>
                  </a:solidFill>
                </a:rPr>
                <a:t>3</a:t>
              </a:r>
            </a:p>
          </p:txBody>
        </p:sp>
        <p:sp>
          <p:nvSpPr>
            <p:cNvPr id="2866" name="Shape 2866"/>
            <p:cNvSpPr/>
            <p:nvPr/>
          </p:nvSpPr>
          <p:spPr>
            <a:xfrm>
              <a:off x="6478589" y="-341278"/>
              <a:ext cx="998539" cy="313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lvl1pPr algn="ctr" defTabSz="408207">
                <a:spcBef>
                  <a:spcPts val="1500"/>
                </a:spcBef>
                <a:defRPr sz="1100">
                  <a:latin typeface="Calibri"/>
                  <a:ea typeface="Calibri"/>
                  <a:cs typeface="Calibri"/>
                  <a:sym typeface="Calibri"/>
                </a:defRPr>
              </a:lvl1pPr>
            </a:lstStyle>
            <a:p>
              <a:pPr hangingPunct="0"/>
              <a:r>
                <a:rPr kern="0">
                  <a:solidFill>
                    <a:srgbClr val="000000"/>
                  </a:solidFill>
                </a:rPr>
                <a:t>2</a:t>
              </a:r>
            </a:p>
          </p:txBody>
        </p:sp>
        <p:sp>
          <p:nvSpPr>
            <p:cNvPr id="2867" name="Shape 2867"/>
            <p:cNvSpPr/>
            <p:nvPr/>
          </p:nvSpPr>
          <p:spPr>
            <a:xfrm>
              <a:off x="7688518" y="-315877"/>
              <a:ext cx="998539" cy="313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2511" tIns="32511" rIns="32511" bIns="32511" numCol="1" anchor="ctr">
              <a:spAutoFit/>
            </a:bodyPr>
            <a:lstStyle>
              <a:lvl1pPr algn="ctr" defTabSz="408207">
                <a:spcBef>
                  <a:spcPts val="1500"/>
                </a:spcBef>
                <a:defRPr sz="1100">
                  <a:latin typeface="Calibri"/>
                  <a:ea typeface="Calibri"/>
                  <a:cs typeface="Calibri"/>
                  <a:sym typeface="Calibri"/>
                </a:defRPr>
              </a:lvl1pPr>
            </a:lstStyle>
            <a:p>
              <a:pPr hangingPunct="0"/>
              <a:r>
                <a:rPr kern="0">
                  <a:solidFill>
                    <a:srgbClr val="000000"/>
                  </a:solidFill>
                </a:rPr>
                <a:t>1</a:t>
              </a:r>
            </a:p>
          </p:txBody>
        </p:sp>
      </p:grpSp>
      <p:grpSp>
        <p:nvGrpSpPr>
          <p:cNvPr id="2877" name="Group 2877"/>
          <p:cNvGrpSpPr/>
          <p:nvPr/>
        </p:nvGrpSpPr>
        <p:grpSpPr>
          <a:xfrm>
            <a:off x="1325475" y="648309"/>
            <a:ext cx="8005867" cy="215444"/>
            <a:chOff x="-3666" y="-3930"/>
            <a:chExt cx="8005865" cy="287259"/>
          </a:xfrm>
        </p:grpSpPr>
        <p:sp>
          <p:nvSpPr>
            <p:cNvPr id="2869" name="Shape 2869"/>
            <p:cNvSpPr/>
            <p:nvPr/>
          </p:nvSpPr>
          <p:spPr>
            <a:xfrm>
              <a:off x="-3666" y="26850"/>
              <a:ext cx="1184375" cy="2257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a:solidFill>
                    <a:srgbClr val="000000"/>
                  </a:solidFill>
                </a:rPr>
                <a:t>Acarbose (Glucobay)</a:t>
              </a:r>
            </a:p>
          </p:txBody>
        </p:sp>
        <p:grpSp>
          <p:nvGrpSpPr>
            <p:cNvPr id="2876" name="Group 2876"/>
            <p:cNvGrpSpPr/>
            <p:nvPr/>
          </p:nvGrpSpPr>
          <p:grpSpPr>
            <a:xfrm>
              <a:off x="1263259" y="-3930"/>
              <a:ext cx="6738940" cy="287259"/>
              <a:chOff x="0" y="-3930"/>
              <a:chExt cx="6738939" cy="287258"/>
            </a:xfrm>
          </p:grpSpPr>
          <p:sp>
            <p:nvSpPr>
              <p:cNvPr id="2870" name="Shape 2870"/>
              <p:cNvSpPr/>
              <p:nvPr/>
            </p:nvSpPr>
            <p:spPr>
              <a:xfrm>
                <a:off x="1636712" y="46829"/>
                <a:ext cx="5102227" cy="18574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grpSp>
            <p:nvGrpSpPr>
              <p:cNvPr id="2873" name="Group 2873"/>
              <p:cNvGrpSpPr/>
              <p:nvPr/>
            </p:nvGrpSpPr>
            <p:grpSpPr>
              <a:xfrm>
                <a:off x="116" y="26850"/>
                <a:ext cx="1473282" cy="225702"/>
                <a:chOff x="-1" y="-22836"/>
                <a:chExt cx="1473281" cy="225699"/>
              </a:xfrm>
            </p:grpSpPr>
            <p:sp>
              <p:nvSpPr>
                <p:cNvPr id="2871" name="Shape 2871"/>
                <p:cNvSpPr/>
                <p:nvPr/>
              </p:nvSpPr>
              <p:spPr>
                <a:xfrm>
                  <a:off x="-1" y="0"/>
                  <a:ext cx="1473281" cy="180025"/>
                </a:xfrm>
                <a:prstGeom prst="rect">
                  <a:avLst/>
                </a:prstGeom>
                <a:solidFill>
                  <a:srgbClr val="FF0000"/>
                </a:solidFill>
                <a:ln w="12700" cap="flat">
                  <a:noFill/>
                  <a:miter lim="400000"/>
                </a:ln>
                <a:effectLst/>
              </p:spPr>
              <p:txBody>
                <a:bodyPr wrap="square" lIns="45719" tIns="45719" rIns="45719" bIns="45719" numCol="1" anchor="ctr">
                  <a:noAutofit/>
                </a:bodyPr>
                <a:lstStyle/>
                <a:p>
                  <a:pPr defTabSz="286892" hangingPunct="0">
                    <a:defRPr sz="2400">
                      <a:solidFill>
                        <a:srgbClr val="262626"/>
                      </a:solidFill>
                      <a:latin typeface="Arial"/>
                      <a:ea typeface="Arial"/>
                      <a:cs typeface="Arial"/>
                      <a:sym typeface="Arial"/>
                    </a:defRPr>
                  </a:pPr>
                  <a:endParaRPr sz="2400" kern="0">
                    <a:solidFill>
                      <a:srgbClr val="262626"/>
                    </a:solidFill>
                    <a:latin typeface="Arial"/>
                    <a:ea typeface="Arial"/>
                    <a:cs typeface="Arial"/>
                    <a:sym typeface="Arial"/>
                  </a:endParaRPr>
                </a:p>
              </p:txBody>
            </p:sp>
            <p:sp>
              <p:nvSpPr>
                <p:cNvPr id="2872" name="Shape 2872"/>
                <p:cNvSpPr/>
                <p:nvPr/>
              </p:nvSpPr>
              <p:spPr>
                <a:xfrm>
                  <a:off x="-1" y="-22836"/>
                  <a:ext cx="1086084" cy="2256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defRPr sz="1100">
                      <a:latin typeface="Calibri"/>
                      <a:ea typeface="Calibri"/>
                      <a:cs typeface="Calibri"/>
                      <a:sym typeface="Calibri"/>
                    </a:defRPr>
                  </a:lvl1pPr>
                </a:lstStyle>
                <a:p>
                  <a:pPr hangingPunct="0"/>
                  <a:r>
                    <a:rPr kern="0">
                      <a:solidFill>
                        <a:srgbClr val="000000"/>
                      </a:solidFill>
                    </a:rPr>
                    <a:t>Not recommended</a:t>
                  </a:r>
                </a:p>
              </p:txBody>
            </p:sp>
          </p:grpSp>
          <p:sp>
            <p:nvSpPr>
              <p:cNvPr id="2874" name="Shape 2874"/>
              <p:cNvSpPr/>
              <p:nvPr/>
            </p:nvSpPr>
            <p:spPr>
              <a:xfrm>
                <a:off x="0" y="46829"/>
                <a:ext cx="1647826" cy="185740"/>
              </a:xfrm>
              <a:prstGeom prst="rect">
                <a:avLst/>
              </a:pr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875" name="Shape 2875"/>
              <p:cNvSpPr/>
              <p:nvPr/>
            </p:nvSpPr>
            <p:spPr>
              <a:xfrm>
                <a:off x="1569127" y="-3930"/>
                <a:ext cx="181991" cy="287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25</a:t>
                </a:r>
              </a:p>
            </p:txBody>
          </p:sp>
        </p:grpSp>
      </p:grpSp>
      <p:grpSp>
        <p:nvGrpSpPr>
          <p:cNvPr id="2883" name="Group 2883"/>
          <p:cNvGrpSpPr/>
          <p:nvPr/>
        </p:nvGrpSpPr>
        <p:grpSpPr>
          <a:xfrm>
            <a:off x="1158303" y="3690242"/>
            <a:ext cx="8451364" cy="145836"/>
            <a:chOff x="-75379" y="26846"/>
            <a:chExt cx="8145529" cy="225700"/>
          </a:xfrm>
        </p:grpSpPr>
        <p:sp>
          <p:nvSpPr>
            <p:cNvPr id="2878" name="Shape 2878"/>
            <p:cNvSpPr/>
            <p:nvPr/>
          </p:nvSpPr>
          <p:spPr>
            <a:xfrm>
              <a:off x="-75379" y="26846"/>
              <a:ext cx="1341901" cy="225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smtClean="0">
                  <a:solidFill>
                    <a:srgbClr val="000000"/>
                  </a:solidFill>
                </a:rPr>
                <a:t>Dapagliflozin</a:t>
              </a:r>
              <a:r>
                <a:rPr lang="fr-CA" kern="0" dirty="0" smtClean="0">
                  <a:solidFill>
                    <a:srgbClr val="000000"/>
                  </a:solidFill>
                </a:rPr>
                <a:t>e</a:t>
              </a:r>
              <a:r>
                <a:rPr kern="0" dirty="0" smtClean="0">
                  <a:solidFill>
                    <a:srgbClr val="000000"/>
                  </a:solidFill>
                </a:rPr>
                <a:t> </a:t>
              </a:r>
              <a:r>
                <a:rPr kern="0" dirty="0">
                  <a:solidFill>
                    <a:srgbClr val="000000"/>
                  </a:solidFill>
                </a:rPr>
                <a:t>(Forxiga)</a:t>
              </a:r>
            </a:p>
          </p:txBody>
        </p:sp>
        <p:grpSp>
          <p:nvGrpSpPr>
            <p:cNvPr id="2882" name="Group 2882"/>
            <p:cNvGrpSpPr/>
            <p:nvPr/>
          </p:nvGrpSpPr>
          <p:grpSpPr>
            <a:xfrm>
              <a:off x="1311225" y="38806"/>
              <a:ext cx="6758925" cy="205717"/>
              <a:chOff x="-19985" y="38807"/>
              <a:chExt cx="6758924" cy="205716"/>
            </a:xfrm>
          </p:grpSpPr>
          <p:sp>
            <p:nvSpPr>
              <p:cNvPr id="2879" name="Shape 2879"/>
              <p:cNvSpPr/>
              <p:nvPr/>
            </p:nvSpPr>
            <p:spPr>
              <a:xfrm>
                <a:off x="2617747" y="46830"/>
                <a:ext cx="4121192" cy="175452"/>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880" name="Shape 2880"/>
              <p:cNvSpPr/>
              <p:nvPr/>
            </p:nvSpPr>
            <p:spPr>
              <a:xfrm>
                <a:off x="-19985" y="38807"/>
                <a:ext cx="2892783" cy="205716"/>
              </a:xfrm>
              <a:prstGeom prst="rect">
                <a:avLst/>
              </a:prstGeom>
              <a:solidFill>
                <a:srgbClr val="FF00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grpSp>
      </p:grpSp>
      <p:grpSp>
        <p:nvGrpSpPr>
          <p:cNvPr id="2888" name="Group 2888"/>
          <p:cNvGrpSpPr/>
          <p:nvPr/>
        </p:nvGrpSpPr>
        <p:grpSpPr>
          <a:xfrm>
            <a:off x="1016831" y="3846537"/>
            <a:ext cx="3577405" cy="169277"/>
            <a:chOff x="-74248" y="26848"/>
            <a:chExt cx="3577404" cy="225700"/>
          </a:xfrm>
        </p:grpSpPr>
        <p:sp>
          <p:nvSpPr>
            <p:cNvPr id="2884" name="Shape 2884"/>
            <p:cNvSpPr/>
            <p:nvPr/>
          </p:nvSpPr>
          <p:spPr>
            <a:xfrm>
              <a:off x="-74248" y="26848"/>
              <a:ext cx="1493022" cy="225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smtClean="0">
                  <a:solidFill>
                    <a:srgbClr val="000000"/>
                  </a:solidFill>
                </a:rPr>
                <a:t>Empagliflozin</a:t>
              </a:r>
              <a:r>
                <a:rPr lang="fr-CA" kern="0" dirty="0" smtClean="0">
                  <a:solidFill>
                    <a:srgbClr val="000000"/>
                  </a:solidFill>
                </a:rPr>
                <a:t>e</a:t>
              </a:r>
              <a:r>
                <a:rPr kern="0" dirty="0" smtClean="0">
                  <a:solidFill>
                    <a:srgbClr val="000000"/>
                  </a:solidFill>
                </a:rPr>
                <a:t> </a:t>
              </a:r>
              <a:r>
                <a:rPr kern="0" dirty="0">
                  <a:solidFill>
                    <a:srgbClr val="000000"/>
                  </a:solidFill>
                </a:rPr>
                <a:t>(Jardiance)</a:t>
              </a:r>
            </a:p>
          </p:txBody>
        </p:sp>
        <p:sp>
          <p:nvSpPr>
            <p:cNvPr id="2885" name="Shape 2885"/>
            <p:cNvSpPr/>
            <p:nvPr/>
          </p:nvSpPr>
          <p:spPr>
            <a:xfrm>
              <a:off x="1501323" y="26848"/>
              <a:ext cx="2001833" cy="205127"/>
            </a:xfrm>
            <a:prstGeom prst="rect">
              <a:avLst/>
            </a:prstGeom>
            <a:solidFill>
              <a:srgbClr val="FF00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grpSp>
      <p:grpSp>
        <p:nvGrpSpPr>
          <p:cNvPr id="2894" name="Group 2894"/>
          <p:cNvGrpSpPr/>
          <p:nvPr/>
        </p:nvGrpSpPr>
        <p:grpSpPr>
          <a:xfrm>
            <a:off x="1374299" y="4161757"/>
            <a:ext cx="7957035" cy="215444"/>
            <a:chOff x="-4427" y="-3929"/>
            <a:chExt cx="7957036" cy="287257"/>
          </a:xfrm>
        </p:grpSpPr>
        <p:sp>
          <p:nvSpPr>
            <p:cNvPr id="2889" name="Shape 2889"/>
            <p:cNvSpPr/>
            <p:nvPr/>
          </p:nvSpPr>
          <p:spPr>
            <a:xfrm>
              <a:off x="-4427" y="32356"/>
              <a:ext cx="1135540" cy="225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a:solidFill>
                    <a:srgbClr val="000000"/>
                  </a:solidFill>
                </a:rPr>
                <a:t>Pioglitazone (Actos)</a:t>
              </a:r>
            </a:p>
          </p:txBody>
        </p:sp>
        <p:grpSp>
          <p:nvGrpSpPr>
            <p:cNvPr id="2893" name="Group 2893"/>
            <p:cNvGrpSpPr/>
            <p:nvPr/>
          </p:nvGrpSpPr>
          <p:grpSpPr>
            <a:xfrm>
              <a:off x="1213669" y="-3929"/>
              <a:ext cx="6738940" cy="287257"/>
              <a:chOff x="0" y="-3929"/>
              <a:chExt cx="6738939" cy="287256"/>
            </a:xfrm>
          </p:grpSpPr>
          <p:sp>
            <p:nvSpPr>
              <p:cNvPr id="2890" name="Shape 2890"/>
              <p:cNvSpPr/>
              <p:nvPr/>
            </p:nvSpPr>
            <p:spPr>
              <a:xfrm>
                <a:off x="2001836" y="52334"/>
                <a:ext cx="4737103" cy="18574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891" name="Shape 2891"/>
              <p:cNvSpPr/>
              <p:nvPr/>
            </p:nvSpPr>
            <p:spPr>
              <a:xfrm>
                <a:off x="0" y="52334"/>
                <a:ext cx="2001838" cy="185740"/>
              </a:xfrm>
              <a:prstGeom prst="rect">
                <a:avLst/>
              </a:prstGeom>
              <a:solidFill>
                <a:srgbClr val="FDCDC4"/>
              </a:solidFill>
              <a:ln w="12700" cap="flat">
                <a:noFill/>
                <a:miter lim="400000"/>
              </a:ln>
              <a:effectLst/>
            </p:spPr>
            <p:txBody>
              <a:bodyPr wrap="square" lIns="45719" tIns="45719" rIns="45719" bIns="45719" numCol="1" anchor="ctr">
                <a:noAutofit/>
              </a:bodyPr>
              <a:lstStyle/>
              <a:p>
                <a:pPr defTabSz="286892" hangingPunct="0">
                  <a:defRPr sz="1600">
                    <a:solidFill>
                      <a:srgbClr val="FFFFFF"/>
                    </a:solidFill>
                    <a:latin typeface="Calibri"/>
                    <a:ea typeface="Calibri"/>
                    <a:cs typeface="Calibri"/>
                    <a:sym typeface="Calibri"/>
                  </a:defRPr>
                </a:pPr>
                <a:endParaRPr sz="1600" kern="0">
                  <a:solidFill>
                    <a:srgbClr val="FFFFFF"/>
                  </a:solidFill>
                  <a:latin typeface="Calibri"/>
                  <a:ea typeface="Calibri"/>
                  <a:cs typeface="Calibri"/>
                  <a:sym typeface="Calibri"/>
                </a:endParaRPr>
              </a:p>
            </p:txBody>
          </p:sp>
          <p:sp>
            <p:nvSpPr>
              <p:cNvPr id="2892" name="Shape 2892"/>
              <p:cNvSpPr/>
              <p:nvPr/>
            </p:nvSpPr>
            <p:spPr>
              <a:xfrm>
                <a:off x="1920751" y="-3929"/>
                <a:ext cx="181991" cy="287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grpSp>
      </p:grpSp>
      <p:sp>
        <p:nvSpPr>
          <p:cNvPr id="2895" name="Shape 2895"/>
          <p:cNvSpPr/>
          <p:nvPr/>
        </p:nvSpPr>
        <p:spPr>
          <a:xfrm>
            <a:off x="328329" y="4824263"/>
            <a:ext cx="1038226" cy="1538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08207">
              <a:tabLst>
                <a:tab pos="2133600" algn="l"/>
                <a:tab pos="5448300" algn="l"/>
              </a:tabLst>
              <a:defRPr sz="1000">
                <a:latin typeface="Calibri"/>
                <a:ea typeface="Calibri"/>
                <a:cs typeface="Calibri"/>
                <a:sym typeface="Calibri"/>
              </a:defRPr>
            </a:lvl1pPr>
          </a:lstStyle>
          <a:p>
            <a:pPr hangingPunct="0"/>
            <a:r>
              <a:rPr lang="fr-CA" kern="0" dirty="0" smtClean="0">
                <a:solidFill>
                  <a:srgbClr val="000000"/>
                </a:solidFill>
              </a:rPr>
              <a:t>Contrindiquée</a:t>
            </a:r>
            <a:endParaRPr kern="0" dirty="0">
              <a:solidFill>
                <a:srgbClr val="000000"/>
              </a:solidFill>
            </a:endParaRPr>
          </a:p>
        </p:txBody>
      </p:sp>
      <p:sp>
        <p:nvSpPr>
          <p:cNvPr id="2896" name="Shape 2896"/>
          <p:cNvSpPr/>
          <p:nvPr/>
        </p:nvSpPr>
        <p:spPr>
          <a:xfrm>
            <a:off x="156885" y="4825306"/>
            <a:ext cx="138115" cy="105968"/>
          </a:xfrm>
          <a:prstGeom prst="rect">
            <a:avLst/>
          </a:prstGeom>
          <a:solidFill>
            <a:srgbClr val="FF0000"/>
          </a:solidFill>
          <a:ln w="12700">
            <a:miter lim="400000"/>
          </a:ln>
        </p:spPr>
        <p:txBody>
          <a:bodyPr lIns="45702" tIns="45702" rIns="45702" bIns="45702" anchor="ctr"/>
          <a:lstStyle/>
          <a:p>
            <a:pPr defTabSz="286892" hangingPunct="0">
              <a:defRPr sz="1800">
                <a:solidFill>
                  <a:srgbClr val="FFFFFF"/>
                </a:solidFill>
                <a:latin typeface="Calibri"/>
                <a:ea typeface="Calibri"/>
                <a:cs typeface="Calibri"/>
                <a:sym typeface="Calibri"/>
              </a:defRPr>
            </a:pPr>
            <a:endParaRPr kern="0">
              <a:solidFill>
                <a:srgbClr val="FFFFFF"/>
              </a:solidFill>
              <a:latin typeface="Calibri"/>
              <a:ea typeface="Calibri"/>
              <a:cs typeface="Calibri"/>
              <a:sym typeface="Calibri"/>
            </a:endParaRPr>
          </a:p>
        </p:txBody>
      </p:sp>
      <p:sp>
        <p:nvSpPr>
          <p:cNvPr id="2897" name="Shape 2897"/>
          <p:cNvSpPr/>
          <p:nvPr/>
        </p:nvSpPr>
        <p:spPr>
          <a:xfrm>
            <a:off x="8427970" y="4808984"/>
            <a:ext cx="603272" cy="1538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08207">
              <a:defRPr sz="1000">
                <a:latin typeface="Calibri"/>
                <a:ea typeface="Calibri"/>
                <a:cs typeface="Calibri"/>
                <a:sym typeface="Calibri"/>
              </a:defRPr>
            </a:lvl1pPr>
          </a:lstStyle>
          <a:p>
            <a:pPr hangingPunct="0"/>
            <a:r>
              <a:rPr lang="fr-CA" kern="0" dirty="0" smtClean="0">
                <a:solidFill>
                  <a:srgbClr val="000000"/>
                </a:solidFill>
              </a:rPr>
              <a:t>Sécuritaire</a:t>
            </a:r>
            <a:endParaRPr kern="0" dirty="0">
              <a:solidFill>
                <a:srgbClr val="000000"/>
              </a:solidFill>
            </a:endParaRPr>
          </a:p>
        </p:txBody>
      </p:sp>
      <p:sp>
        <p:nvSpPr>
          <p:cNvPr id="2898" name="Shape 2898"/>
          <p:cNvSpPr/>
          <p:nvPr/>
        </p:nvSpPr>
        <p:spPr>
          <a:xfrm>
            <a:off x="8221399" y="4822831"/>
            <a:ext cx="153990" cy="102395"/>
          </a:xfrm>
          <a:prstGeom prst="rect">
            <a:avLst/>
          </a:prstGeom>
          <a:solidFill>
            <a:srgbClr val="00E200"/>
          </a:solidFill>
          <a:ln w="12700">
            <a:miter lim="400000"/>
          </a:ln>
        </p:spPr>
        <p:txBody>
          <a:bodyPr lIns="45702" tIns="45702" rIns="45702" bIns="45702" anchor="ctr"/>
          <a:lstStyle/>
          <a:p>
            <a:pPr defTabSz="286892" hangingPunct="0">
              <a:defRPr sz="1800">
                <a:solidFill>
                  <a:srgbClr val="FFFFFF"/>
                </a:solidFill>
                <a:latin typeface="Calibri"/>
                <a:ea typeface="Calibri"/>
                <a:cs typeface="Calibri"/>
                <a:sym typeface="Calibri"/>
              </a:defRPr>
            </a:pPr>
            <a:endParaRPr kern="0">
              <a:solidFill>
                <a:srgbClr val="FFFFFF"/>
              </a:solidFill>
              <a:latin typeface="Calibri"/>
              <a:ea typeface="Calibri"/>
              <a:cs typeface="Calibri"/>
              <a:sym typeface="Calibri"/>
            </a:endParaRPr>
          </a:p>
        </p:txBody>
      </p:sp>
      <p:sp>
        <p:nvSpPr>
          <p:cNvPr id="2899" name="Shape 2899"/>
          <p:cNvSpPr/>
          <p:nvPr/>
        </p:nvSpPr>
        <p:spPr>
          <a:xfrm>
            <a:off x="2612860" y="4826198"/>
            <a:ext cx="153990" cy="104184"/>
          </a:xfrm>
          <a:prstGeom prst="rect">
            <a:avLst/>
          </a:prstGeom>
          <a:solidFill>
            <a:srgbClr val="FFFF00"/>
          </a:solidFill>
          <a:ln w="12700">
            <a:miter lim="400000"/>
          </a:ln>
        </p:spPr>
        <p:txBody>
          <a:bodyPr lIns="45702" tIns="45702" rIns="45702" bIns="45702" anchor="ctr"/>
          <a:lstStyle/>
          <a:p>
            <a:pPr defTabSz="286892" hangingPunct="0">
              <a:defRPr sz="1800">
                <a:solidFill>
                  <a:srgbClr val="FFFFFF"/>
                </a:solidFill>
                <a:latin typeface="Calibri"/>
                <a:ea typeface="Calibri"/>
                <a:cs typeface="Calibri"/>
                <a:sym typeface="Calibri"/>
              </a:defRPr>
            </a:pPr>
            <a:endParaRPr kern="0">
              <a:solidFill>
                <a:srgbClr val="FFFFFF"/>
              </a:solidFill>
              <a:latin typeface="Calibri"/>
              <a:ea typeface="Calibri"/>
              <a:cs typeface="Calibri"/>
              <a:sym typeface="Calibri"/>
            </a:endParaRPr>
          </a:p>
        </p:txBody>
      </p:sp>
      <p:sp>
        <p:nvSpPr>
          <p:cNvPr id="2900" name="Shape 2900"/>
          <p:cNvSpPr/>
          <p:nvPr/>
        </p:nvSpPr>
        <p:spPr>
          <a:xfrm>
            <a:off x="2803264" y="4812493"/>
            <a:ext cx="2053984" cy="1538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08207">
              <a:defRPr sz="1000">
                <a:latin typeface="Calibri"/>
                <a:ea typeface="Calibri"/>
                <a:cs typeface="Calibri"/>
                <a:sym typeface="Calibri"/>
              </a:defRPr>
            </a:lvl1pPr>
          </a:lstStyle>
          <a:p>
            <a:pPr hangingPunct="0"/>
            <a:r>
              <a:rPr lang="fr-CA" kern="0" dirty="0" smtClean="0">
                <a:solidFill>
                  <a:srgbClr val="000000"/>
                </a:solidFill>
              </a:rPr>
              <a:t>Besoin d’ajustement de dose</a:t>
            </a:r>
            <a:endParaRPr kern="0" dirty="0">
              <a:solidFill>
                <a:srgbClr val="000000"/>
              </a:solidFill>
            </a:endParaRPr>
          </a:p>
        </p:txBody>
      </p:sp>
      <p:grpSp>
        <p:nvGrpSpPr>
          <p:cNvPr id="2910" name="Group 2910"/>
          <p:cNvGrpSpPr/>
          <p:nvPr/>
        </p:nvGrpSpPr>
        <p:grpSpPr>
          <a:xfrm>
            <a:off x="1073561" y="3448544"/>
            <a:ext cx="8257772" cy="233578"/>
            <a:chOff x="-78425" y="-258708"/>
            <a:chExt cx="8257773" cy="311440"/>
          </a:xfrm>
        </p:grpSpPr>
        <p:sp>
          <p:nvSpPr>
            <p:cNvPr id="2901" name="Shape 2901"/>
            <p:cNvSpPr/>
            <p:nvPr/>
          </p:nvSpPr>
          <p:spPr>
            <a:xfrm>
              <a:off x="-78425" y="-182963"/>
              <a:ext cx="1436291" cy="2257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smtClean="0">
                  <a:solidFill>
                    <a:srgbClr val="000000"/>
                  </a:solidFill>
                </a:rPr>
                <a:t>Canagliflozin</a:t>
              </a:r>
              <a:r>
                <a:rPr lang="fr-CA" kern="0" dirty="0" smtClean="0">
                  <a:solidFill>
                    <a:srgbClr val="000000"/>
                  </a:solidFill>
                </a:rPr>
                <a:t>e</a:t>
              </a:r>
              <a:r>
                <a:rPr kern="0" dirty="0" smtClean="0">
                  <a:solidFill>
                    <a:srgbClr val="000000"/>
                  </a:solidFill>
                </a:rPr>
                <a:t> </a:t>
              </a:r>
              <a:r>
                <a:rPr kern="0" dirty="0">
                  <a:solidFill>
                    <a:srgbClr val="000000"/>
                  </a:solidFill>
                </a:rPr>
                <a:t>(Invokana)</a:t>
              </a:r>
            </a:p>
          </p:txBody>
        </p:sp>
        <p:grpSp>
          <p:nvGrpSpPr>
            <p:cNvPr id="2909" name="Group 2909"/>
            <p:cNvGrpSpPr/>
            <p:nvPr/>
          </p:nvGrpSpPr>
          <p:grpSpPr>
            <a:xfrm>
              <a:off x="1440407" y="-258708"/>
              <a:ext cx="6738941" cy="311440"/>
              <a:chOff x="-1" y="-258707"/>
              <a:chExt cx="6738939" cy="311439"/>
            </a:xfrm>
          </p:grpSpPr>
          <p:sp>
            <p:nvSpPr>
              <p:cNvPr id="2903" name="Shape 2903"/>
              <p:cNvSpPr/>
              <p:nvPr/>
            </p:nvSpPr>
            <p:spPr>
              <a:xfrm>
                <a:off x="4065595" y="-147995"/>
                <a:ext cx="2673343" cy="17001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04" name="Shape 2904"/>
              <p:cNvSpPr/>
              <p:nvPr/>
            </p:nvSpPr>
            <p:spPr>
              <a:xfrm>
                <a:off x="-1" y="-147181"/>
                <a:ext cx="2001841" cy="199913"/>
              </a:xfrm>
              <a:prstGeom prst="rect">
                <a:avLst/>
              </a:prstGeom>
              <a:solidFill>
                <a:srgbClr val="FF00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05" name="Shape 2905"/>
              <p:cNvSpPr/>
              <p:nvPr/>
            </p:nvSpPr>
            <p:spPr>
              <a:xfrm>
                <a:off x="2001843" y="-162169"/>
                <a:ext cx="2080247" cy="204909"/>
              </a:xfrm>
              <a:prstGeom prst="rect">
                <a:avLst/>
              </a:prstGeom>
              <a:solidFill>
                <a:srgbClr val="FFFF00"/>
              </a:solidFill>
              <a:ln w="12700" cap="flat">
                <a:noFill/>
                <a:miter lim="400000"/>
              </a:ln>
              <a:effectLst/>
            </p:spPr>
            <p:txBody>
              <a:bodyPr wrap="square" lIns="45719" tIns="45719" rIns="45719" bIns="45719" numCol="1" anchor="ctr">
                <a:noAutofit/>
              </a:bodyPr>
              <a:lstStyle/>
              <a:p>
                <a:pPr defTabSz="286892" hangingPunct="0">
                  <a:defRPr sz="1600">
                    <a:latin typeface="Calibri"/>
                    <a:ea typeface="Calibri"/>
                    <a:cs typeface="Calibri"/>
                    <a:sym typeface="Calibri"/>
                  </a:defRPr>
                </a:pPr>
                <a:endParaRPr sz="1600" kern="0">
                  <a:solidFill>
                    <a:srgbClr val="000000"/>
                  </a:solidFill>
                  <a:latin typeface="Calibri"/>
                  <a:ea typeface="Calibri"/>
                  <a:cs typeface="Calibri"/>
                  <a:sym typeface="Calibri"/>
                </a:endParaRPr>
              </a:p>
            </p:txBody>
          </p:sp>
          <p:sp>
            <p:nvSpPr>
              <p:cNvPr id="2906" name="Shape 2906"/>
              <p:cNvSpPr/>
              <p:nvPr/>
            </p:nvSpPr>
            <p:spPr>
              <a:xfrm>
                <a:off x="3968274" y="-258707"/>
                <a:ext cx="181991" cy="287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smtClean="0">
                    <a:solidFill>
                      <a:srgbClr val="000000"/>
                    </a:solidFill>
                  </a:rPr>
                  <a:t>60</a:t>
                </a:r>
                <a:endParaRPr kern="0" dirty="0">
                  <a:solidFill>
                    <a:srgbClr val="000000"/>
                  </a:solidFill>
                </a:endParaRPr>
              </a:p>
            </p:txBody>
          </p:sp>
          <p:sp>
            <p:nvSpPr>
              <p:cNvPr id="2907" name="Shape 2907"/>
              <p:cNvSpPr/>
              <p:nvPr/>
            </p:nvSpPr>
            <p:spPr>
              <a:xfrm>
                <a:off x="3116318" y="-182964"/>
                <a:ext cx="425466" cy="2257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100 mg</a:t>
                </a:r>
              </a:p>
            </p:txBody>
          </p:sp>
        </p:grpSp>
      </p:grpSp>
      <p:sp>
        <p:nvSpPr>
          <p:cNvPr id="2914" name="Shape 2914"/>
          <p:cNvSpPr/>
          <p:nvPr/>
        </p:nvSpPr>
        <p:spPr>
          <a:xfrm>
            <a:off x="6172063" y="4792258"/>
            <a:ext cx="2239375" cy="1538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08207">
              <a:defRPr sz="1000">
                <a:latin typeface="Calibri"/>
                <a:ea typeface="Calibri"/>
                <a:cs typeface="Calibri"/>
                <a:sym typeface="Calibri"/>
              </a:defRPr>
            </a:lvl1pPr>
          </a:lstStyle>
          <a:p>
            <a:pPr hangingPunct="0"/>
            <a:r>
              <a:rPr lang="fr-CA" kern="0" dirty="0" smtClean="0">
                <a:solidFill>
                  <a:srgbClr val="000000"/>
                </a:solidFill>
              </a:rPr>
              <a:t>Titration </a:t>
            </a:r>
            <a:r>
              <a:rPr lang="fr-CA" kern="0" dirty="0" err="1" smtClean="0">
                <a:solidFill>
                  <a:srgbClr val="000000"/>
                </a:solidFill>
              </a:rPr>
              <a:t>prudente:éviter</a:t>
            </a:r>
            <a:r>
              <a:rPr lang="fr-CA" kern="0" dirty="0" smtClean="0">
                <a:solidFill>
                  <a:srgbClr val="000000"/>
                </a:solidFill>
              </a:rPr>
              <a:t> les nausées</a:t>
            </a:r>
            <a:endParaRPr kern="0" dirty="0">
              <a:solidFill>
                <a:srgbClr val="000000"/>
              </a:solidFill>
            </a:endParaRPr>
          </a:p>
        </p:txBody>
      </p:sp>
      <p:sp>
        <p:nvSpPr>
          <p:cNvPr id="2915" name="Shape 2915"/>
          <p:cNvSpPr/>
          <p:nvPr/>
        </p:nvSpPr>
        <p:spPr>
          <a:xfrm>
            <a:off x="5976991" y="4826516"/>
            <a:ext cx="147874" cy="103548"/>
          </a:xfrm>
          <a:prstGeom prst="rect">
            <a:avLst/>
          </a:prstGeom>
          <a:blipFill>
            <a:blip r:embed="rId3"/>
          </a:blipFill>
          <a:ln w="12700">
            <a:miter lim="400000"/>
          </a:ln>
        </p:spPr>
        <p:txBody>
          <a:bodyPr lIns="45702" tIns="45702" rIns="45702" bIns="45702" anchor="ctr"/>
          <a:lstStyle/>
          <a:p>
            <a:pPr defTabSz="286892" hangingPunct="0">
              <a:defRPr sz="1800">
                <a:solidFill>
                  <a:srgbClr val="FFFFFF"/>
                </a:solidFill>
                <a:latin typeface="Calibri"/>
                <a:ea typeface="Calibri"/>
                <a:cs typeface="Calibri"/>
                <a:sym typeface="Calibri"/>
              </a:defRPr>
            </a:pPr>
            <a:endParaRPr kern="0">
              <a:solidFill>
                <a:srgbClr val="FFFFFF"/>
              </a:solidFill>
              <a:latin typeface="Calibri"/>
              <a:ea typeface="Calibri"/>
              <a:cs typeface="Calibri"/>
              <a:sym typeface="Calibri"/>
            </a:endParaRPr>
          </a:p>
        </p:txBody>
      </p:sp>
      <p:sp>
        <p:nvSpPr>
          <p:cNvPr id="2916" name="Shape 2916"/>
          <p:cNvSpPr/>
          <p:nvPr/>
        </p:nvSpPr>
        <p:spPr>
          <a:xfrm>
            <a:off x="2060848" y="4986384"/>
            <a:ext cx="2929650" cy="200033"/>
          </a:xfrm>
          <a:prstGeom prst="rect">
            <a:avLst/>
          </a:prstGeom>
          <a:ln w="12700">
            <a:miter lim="400000"/>
          </a:ln>
          <a:extLst>
            <a:ext uri="{C572A759-6A51-4108-AA02-DFA0A04FC94B}">
              <ma14:wrappingTextBoxFlag xmlns:ma14="http://schemas.microsoft.com/office/mac/drawingml/2011/main" val="1"/>
            </a:ext>
          </a:extLst>
        </p:spPr>
        <p:txBody>
          <a:bodyPr lIns="22849" tIns="22849" rIns="22849" bIns="22849">
            <a:spAutoFit/>
          </a:bodyPr>
          <a:lstStyle/>
          <a:p>
            <a:pPr defTabSz="963975" hangingPunct="0">
              <a:defRPr sz="1000" b="1">
                <a:solidFill>
                  <a:srgbClr val="443F3C"/>
                </a:solidFill>
                <a:latin typeface="Arial"/>
                <a:ea typeface="Arial"/>
                <a:cs typeface="Arial"/>
                <a:sym typeface="Arial"/>
              </a:defRPr>
            </a:pPr>
            <a:r>
              <a:rPr sz="1000" b="1" kern="0" dirty="0">
                <a:solidFill>
                  <a:srgbClr val="443F3C"/>
                </a:solidFill>
                <a:latin typeface="Arial"/>
                <a:ea typeface="Arial"/>
                <a:cs typeface="Arial"/>
                <a:sym typeface="Arial"/>
              </a:rPr>
              <a:t>*</a:t>
            </a:r>
            <a:r>
              <a:rPr sz="1000" kern="0" dirty="0">
                <a:solidFill>
                  <a:srgbClr val="262626"/>
                </a:solidFill>
                <a:latin typeface="Arial"/>
                <a:ea typeface="Arial"/>
                <a:cs typeface="Arial"/>
                <a:sym typeface="Arial"/>
              </a:rPr>
              <a:t> = </a:t>
            </a:r>
            <a:r>
              <a:rPr lang="fr-CA" sz="1000" kern="0" dirty="0" smtClean="0">
                <a:solidFill>
                  <a:srgbClr val="262626"/>
                </a:solidFill>
                <a:latin typeface="Arial"/>
                <a:ea typeface="Arial"/>
                <a:cs typeface="Arial"/>
                <a:sym typeface="Arial"/>
              </a:rPr>
              <a:t>Ne pas initier si le </a:t>
            </a:r>
            <a:r>
              <a:rPr lang="fr-CA" sz="1000" kern="0" dirty="0" err="1" smtClean="0">
                <a:solidFill>
                  <a:srgbClr val="262626"/>
                </a:solidFill>
                <a:latin typeface="Arial"/>
                <a:ea typeface="Arial"/>
                <a:cs typeface="Arial"/>
                <a:sym typeface="Arial"/>
              </a:rPr>
              <a:t>DFGe</a:t>
            </a:r>
            <a:r>
              <a:rPr lang="fr-CA" sz="1000" kern="0" dirty="0" smtClean="0">
                <a:solidFill>
                  <a:srgbClr val="262626"/>
                </a:solidFill>
                <a:latin typeface="Arial"/>
                <a:ea typeface="Arial"/>
                <a:cs typeface="Arial"/>
                <a:sym typeface="Arial"/>
              </a:rPr>
              <a:t> est &lt; 60 ml/min</a:t>
            </a:r>
            <a:endParaRPr sz="1000" kern="0" dirty="0">
              <a:solidFill>
                <a:srgbClr val="262626"/>
              </a:solidFill>
              <a:latin typeface="Arial"/>
              <a:ea typeface="Arial"/>
              <a:cs typeface="Arial"/>
              <a:sym typeface="Arial"/>
            </a:endParaRPr>
          </a:p>
        </p:txBody>
      </p:sp>
      <p:sp>
        <p:nvSpPr>
          <p:cNvPr id="2917" name="Shape 2917"/>
          <p:cNvSpPr/>
          <p:nvPr/>
        </p:nvSpPr>
        <p:spPr>
          <a:xfrm>
            <a:off x="1433237" y="4824263"/>
            <a:ext cx="1139825" cy="1538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08207">
              <a:tabLst>
                <a:tab pos="2133600" algn="l"/>
                <a:tab pos="5448300" algn="l"/>
              </a:tabLst>
              <a:defRPr sz="1000">
                <a:latin typeface="Calibri"/>
                <a:ea typeface="Calibri"/>
                <a:cs typeface="Calibri"/>
                <a:sym typeface="Calibri"/>
              </a:defRPr>
            </a:lvl1pPr>
          </a:lstStyle>
          <a:p>
            <a:pPr hangingPunct="0"/>
            <a:r>
              <a:rPr lang="fr-CA" kern="0" dirty="0" smtClean="0">
                <a:solidFill>
                  <a:srgbClr val="000000"/>
                </a:solidFill>
              </a:rPr>
              <a:t>Non recommandée</a:t>
            </a:r>
            <a:endParaRPr kern="0" dirty="0">
              <a:solidFill>
                <a:srgbClr val="000000"/>
              </a:solidFill>
            </a:endParaRPr>
          </a:p>
        </p:txBody>
      </p:sp>
      <p:sp>
        <p:nvSpPr>
          <p:cNvPr id="2918" name="Shape 2918"/>
          <p:cNvSpPr/>
          <p:nvPr/>
        </p:nvSpPr>
        <p:spPr>
          <a:xfrm>
            <a:off x="1261781" y="4825306"/>
            <a:ext cx="138114" cy="105968"/>
          </a:xfrm>
          <a:prstGeom prst="rect">
            <a:avLst/>
          </a:prstGeom>
          <a:blipFill>
            <a:blip r:embed="rId4"/>
          </a:blipFill>
          <a:ln w="12700">
            <a:miter lim="400000"/>
          </a:ln>
        </p:spPr>
        <p:txBody>
          <a:bodyPr lIns="45702" tIns="45702" rIns="45702" bIns="45702" anchor="ctr"/>
          <a:lstStyle/>
          <a:p>
            <a:pPr defTabSz="286892" hangingPunct="0">
              <a:defRPr sz="1800">
                <a:solidFill>
                  <a:srgbClr val="FFFFFF"/>
                </a:solidFill>
                <a:latin typeface="Calibri"/>
                <a:ea typeface="Calibri"/>
                <a:cs typeface="Calibri"/>
                <a:sym typeface="Calibri"/>
              </a:defRPr>
            </a:pPr>
            <a:endParaRPr kern="0">
              <a:solidFill>
                <a:srgbClr val="FFFFFF"/>
              </a:solidFill>
              <a:latin typeface="Calibri"/>
              <a:ea typeface="Calibri"/>
              <a:cs typeface="Calibri"/>
              <a:sym typeface="Calibri"/>
            </a:endParaRPr>
          </a:p>
        </p:txBody>
      </p:sp>
      <p:grpSp>
        <p:nvGrpSpPr>
          <p:cNvPr id="2926" name="Group 2926"/>
          <p:cNvGrpSpPr/>
          <p:nvPr/>
        </p:nvGrpSpPr>
        <p:grpSpPr>
          <a:xfrm>
            <a:off x="1020410" y="847894"/>
            <a:ext cx="8310931" cy="225245"/>
            <a:chOff x="-73327" y="-8943"/>
            <a:chExt cx="8310929" cy="300327"/>
          </a:xfrm>
        </p:grpSpPr>
        <p:sp>
          <p:nvSpPr>
            <p:cNvPr id="2919" name="Shape 2919"/>
            <p:cNvSpPr/>
            <p:nvPr/>
          </p:nvSpPr>
          <p:spPr>
            <a:xfrm>
              <a:off x="-73327" y="34841"/>
              <a:ext cx="1489440" cy="2257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smtClean="0">
                  <a:solidFill>
                    <a:srgbClr val="000000"/>
                  </a:solidFill>
                </a:rPr>
                <a:t>Metformin</a:t>
              </a:r>
              <a:r>
                <a:rPr lang="fr-CA" kern="0" dirty="0" smtClean="0">
                  <a:solidFill>
                    <a:srgbClr val="000000"/>
                  </a:solidFill>
                </a:rPr>
                <a:t>e</a:t>
              </a:r>
              <a:r>
                <a:rPr kern="0" dirty="0" smtClean="0">
                  <a:solidFill>
                    <a:srgbClr val="000000"/>
                  </a:solidFill>
                </a:rPr>
                <a:t> </a:t>
              </a:r>
              <a:r>
                <a:rPr kern="0" dirty="0">
                  <a:solidFill>
                    <a:srgbClr val="000000"/>
                  </a:solidFill>
                </a:rPr>
                <a:t>(Glucophage)</a:t>
              </a:r>
            </a:p>
          </p:txBody>
        </p:sp>
        <p:grpSp>
          <p:nvGrpSpPr>
            <p:cNvPr id="2925" name="Group 2925"/>
            <p:cNvGrpSpPr/>
            <p:nvPr/>
          </p:nvGrpSpPr>
          <p:grpSpPr>
            <a:xfrm>
              <a:off x="1498662" y="-8943"/>
              <a:ext cx="6738940" cy="300327"/>
              <a:chOff x="0" y="-8942"/>
              <a:chExt cx="6738939" cy="300326"/>
            </a:xfrm>
          </p:grpSpPr>
          <p:sp>
            <p:nvSpPr>
              <p:cNvPr id="2920" name="Shape 2920"/>
              <p:cNvSpPr/>
              <p:nvPr/>
            </p:nvSpPr>
            <p:spPr>
              <a:xfrm>
                <a:off x="0" y="54821"/>
                <a:ext cx="947011" cy="185741"/>
              </a:xfrm>
              <a:prstGeom prst="rect">
                <a:avLst/>
              </a:prstGeom>
              <a:solidFill>
                <a:srgbClr val="FF0000"/>
              </a:solidFill>
              <a:ln w="12700" cap="flat">
                <a:noFill/>
                <a:miter lim="400000"/>
              </a:ln>
              <a:effectLst/>
            </p:spPr>
            <p:txBody>
              <a:bodyPr wrap="square" lIns="45719" tIns="45719" rIns="45719" bIns="45719" numCol="1" anchor="ctr">
                <a:noAutofit/>
              </a:bodyPr>
              <a:lstStyle/>
              <a:p>
                <a:pPr defTabSz="286892" hangingPunct="0">
                  <a:defRPr sz="1600">
                    <a:solidFill>
                      <a:srgbClr val="FFFFFF"/>
                    </a:solidFill>
                    <a:latin typeface="Calibri"/>
                    <a:ea typeface="Calibri"/>
                    <a:cs typeface="Calibri"/>
                    <a:sym typeface="Calibri"/>
                  </a:defRPr>
                </a:pPr>
                <a:endParaRPr sz="1600" kern="0">
                  <a:solidFill>
                    <a:srgbClr val="FFFFFF"/>
                  </a:solidFill>
                  <a:latin typeface="Calibri"/>
                  <a:ea typeface="Calibri"/>
                  <a:cs typeface="Calibri"/>
                  <a:sym typeface="Calibri"/>
                </a:endParaRPr>
              </a:p>
            </p:txBody>
          </p:sp>
          <p:sp>
            <p:nvSpPr>
              <p:cNvPr id="2921" name="Shape 2921"/>
              <p:cNvSpPr/>
              <p:nvPr/>
            </p:nvSpPr>
            <p:spPr>
              <a:xfrm>
                <a:off x="2923834" y="75678"/>
                <a:ext cx="3815105" cy="186842"/>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1600">
                    <a:solidFill>
                      <a:srgbClr val="FFFFFF"/>
                    </a:solidFill>
                    <a:latin typeface="Calibri"/>
                    <a:ea typeface="Calibri"/>
                    <a:cs typeface="Calibri"/>
                    <a:sym typeface="Calibri"/>
                  </a:defRPr>
                </a:pPr>
                <a:endParaRPr sz="1600" kern="0">
                  <a:solidFill>
                    <a:srgbClr val="FFFFFF"/>
                  </a:solidFill>
                  <a:latin typeface="Calibri"/>
                  <a:ea typeface="Calibri"/>
                  <a:cs typeface="Calibri"/>
                  <a:sym typeface="Calibri"/>
                </a:endParaRPr>
              </a:p>
            </p:txBody>
          </p:sp>
          <p:sp>
            <p:nvSpPr>
              <p:cNvPr id="2922" name="Shape 2922"/>
              <p:cNvSpPr/>
              <p:nvPr/>
            </p:nvSpPr>
            <p:spPr>
              <a:xfrm>
                <a:off x="931858" y="75678"/>
                <a:ext cx="1991976" cy="186841"/>
              </a:xfrm>
              <a:prstGeom prst="rect">
                <a:avLst/>
              </a:prstGeom>
              <a:solidFill>
                <a:srgbClr val="FCF600"/>
              </a:solidFill>
              <a:ln w="12700" cap="flat">
                <a:noFill/>
                <a:miter lim="400000"/>
              </a:ln>
              <a:effectLst/>
            </p:spPr>
            <p:txBody>
              <a:bodyPr wrap="square" lIns="45719" tIns="45719" rIns="45719" bIns="45719" numCol="1" anchor="ctr">
                <a:noAutofit/>
              </a:bodyPr>
              <a:lstStyle/>
              <a:p>
                <a:pPr defTabSz="286892" hangingPunct="0">
                  <a:defRPr sz="1600">
                    <a:solidFill>
                      <a:srgbClr val="FFFFFF"/>
                    </a:solidFill>
                    <a:latin typeface="Calibri"/>
                    <a:ea typeface="Calibri"/>
                    <a:cs typeface="Calibri"/>
                    <a:sym typeface="Calibri"/>
                  </a:defRPr>
                </a:pPr>
                <a:endParaRPr sz="1600" kern="0">
                  <a:solidFill>
                    <a:srgbClr val="FFFFFF"/>
                  </a:solidFill>
                  <a:latin typeface="Calibri"/>
                  <a:ea typeface="Calibri"/>
                  <a:cs typeface="Calibri"/>
                  <a:sym typeface="Calibri"/>
                </a:endParaRPr>
              </a:p>
            </p:txBody>
          </p:sp>
          <p:sp>
            <p:nvSpPr>
              <p:cNvPr id="2923" name="Shape 2923"/>
              <p:cNvSpPr/>
              <p:nvPr/>
            </p:nvSpPr>
            <p:spPr>
              <a:xfrm>
                <a:off x="1872091" y="-8942"/>
                <a:ext cx="181991" cy="287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sp>
            <p:nvSpPr>
              <p:cNvPr id="2924" name="Shape 2924"/>
              <p:cNvSpPr/>
              <p:nvPr/>
            </p:nvSpPr>
            <p:spPr>
              <a:xfrm>
                <a:off x="2860805" y="4126"/>
                <a:ext cx="181991" cy="287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lang="fr-CA" sz="1400" kern="0" dirty="0" smtClean="0">
                    <a:solidFill>
                      <a:srgbClr val="000000"/>
                    </a:solidFill>
                  </a:rPr>
                  <a:t>45</a:t>
                </a:r>
                <a:endParaRPr sz="1400" kern="0" dirty="0">
                  <a:solidFill>
                    <a:srgbClr val="000000"/>
                  </a:solidFill>
                </a:endParaRPr>
              </a:p>
            </p:txBody>
          </p:sp>
        </p:grpSp>
      </p:grpSp>
      <p:grpSp>
        <p:nvGrpSpPr>
          <p:cNvPr id="2932" name="Group 2932"/>
          <p:cNvGrpSpPr/>
          <p:nvPr/>
        </p:nvGrpSpPr>
        <p:grpSpPr>
          <a:xfrm>
            <a:off x="1252529" y="1225070"/>
            <a:ext cx="8078807" cy="215444"/>
            <a:chOff x="-83087" y="-22518"/>
            <a:chExt cx="8078806" cy="287256"/>
          </a:xfrm>
        </p:grpSpPr>
        <p:grpSp>
          <p:nvGrpSpPr>
            <p:cNvPr id="2930" name="Group 2930"/>
            <p:cNvGrpSpPr/>
            <p:nvPr/>
          </p:nvGrpSpPr>
          <p:grpSpPr>
            <a:xfrm>
              <a:off x="1256779" y="-22518"/>
              <a:ext cx="6738940" cy="287256"/>
              <a:chOff x="0" y="-22518"/>
              <a:chExt cx="6738939" cy="287255"/>
            </a:xfrm>
          </p:grpSpPr>
          <p:sp>
            <p:nvSpPr>
              <p:cNvPr id="2927" name="Shape 2927"/>
              <p:cNvSpPr/>
              <p:nvPr/>
            </p:nvSpPr>
            <p:spPr>
              <a:xfrm>
                <a:off x="0" y="47424"/>
                <a:ext cx="941387" cy="184549"/>
              </a:xfrm>
              <a:prstGeom prst="rect">
                <a:avLst/>
              </a:prstGeom>
              <a:solidFill>
                <a:srgbClr val="FDCDC4"/>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928" name="Shape 2928"/>
              <p:cNvSpPr/>
              <p:nvPr/>
            </p:nvSpPr>
            <p:spPr>
              <a:xfrm>
                <a:off x="931861" y="47424"/>
                <a:ext cx="5807078" cy="184549"/>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929" name="Shape 2929"/>
              <p:cNvSpPr/>
              <p:nvPr/>
            </p:nvSpPr>
            <p:spPr>
              <a:xfrm>
                <a:off x="860062" y="-22518"/>
                <a:ext cx="181991" cy="287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15</a:t>
                </a:r>
              </a:p>
            </p:txBody>
          </p:sp>
        </p:grpSp>
        <p:sp>
          <p:nvSpPr>
            <p:cNvPr id="2931" name="Shape 2931"/>
            <p:cNvSpPr/>
            <p:nvPr/>
          </p:nvSpPr>
          <p:spPr>
            <a:xfrm>
              <a:off x="-83087" y="14147"/>
              <a:ext cx="1257318" cy="225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smtClean="0">
                  <a:solidFill>
                    <a:srgbClr val="000000"/>
                  </a:solidFill>
                </a:rPr>
                <a:t>Linagliptin</a:t>
              </a:r>
              <a:r>
                <a:rPr lang="fr-CA" kern="0" dirty="0" smtClean="0">
                  <a:solidFill>
                    <a:srgbClr val="000000"/>
                  </a:solidFill>
                </a:rPr>
                <a:t>e</a:t>
              </a:r>
              <a:r>
                <a:rPr kern="0" dirty="0" smtClean="0">
                  <a:solidFill>
                    <a:srgbClr val="000000"/>
                  </a:solidFill>
                </a:rPr>
                <a:t> </a:t>
              </a:r>
              <a:r>
                <a:rPr kern="0" dirty="0">
                  <a:solidFill>
                    <a:srgbClr val="000000"/>
                  </a:solidFill>
                </a:rPr>
                <a:t>(Trajenta)</a:t>
              </a:r>
            </a:p>
          </p:txBody>
        </p:sp>
      </p:grpSp>
      <p:grpSp>
        <p:nvGrpSpPr>
          <p:cNvPr id="2941" name="Group 2941"/>
          <p:cNvGrpSpPr/>
          <p:nvPr/>
        </p:nvGrpSpPr>
        <p:grpSpPr>
          <a:xfrm>
            <a:off x="1327812" y="1564467"/>
            <a:ext cx="8003525" cy="219893"/>
            <a:chOff x="-69535" y="-21731"/>
            <a:chExt cx="8003523" cy="293189"/>
          </a:xfrm>
        </p:grpSpPr>
        <p:sp>
          <p:nvSpPr>
            <p:cNvPr id="2933" name="Shape 2933"/>
            <p:cNvSpPr/>
            <p:nvPr/>
          </p:nvSpPr>
          <p:spPr>
            <a:xfrm>
              <a:off x="-69535" y="26851"/>
              <a:ext cx="1182033" cy="225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smtClean="0">
                  <a:solidFill>
                    <a:srgbClr val="000000"/>
                  </a:solidFill>
                </a:rPr>
                <a:t>Sitagliptin</a:t>
              </a:r>
              <a:r>
                <a:rPr lang="fr-CA" kern="0" dirty="0" smtClean="0">
                  <a:solidFill>
                    <a:srgbClr val="000000"/>
                  </a:solidFill>
                </a:rPr>
                <a:t>e</a:t>
              </a:r>
              <a:r>
                <a:rPr kern="0" dirty="0" smtClean="0">
                  <a:solidFill>
                    <a:srgbClr val="000000"/>
                  </a:solidFill>
                </a:rPr>
                <a:t> </a:t>
              </a:r>
              <a:r>
                <a:rPr kern="0" dirty="0">
                  <a:solidFill>
                    <a:srgbClr val="000000"/>
                  </a:solidFill>
                </a:rPr>
                <a:t>(Januvia)</a:t>
              </a:r>
            </a:p>
          </p:txBody>
        </p:sp>
        <p:grpSp>
          <p:nvGrpSpPr>
            <p:cNvPr id="2940" name="Group 2940"/>
            <p:cNvGrpSpPr/>
            <p:nvPr/>
          </p:nvGrpSpPr>
          <p:grpSpPr>
            <a:xfrm>
              <a:off x="1195047" y="-21731"/>
              <a:ext cx="6738941" cy="293189"/>
              <a:chOff x="0" y="-21730"/>
              <a:chExt cx="6738940" cy="293188"/>
            </a:xfrm>
          </p:grpSpPr>
          <p:sp>
            <p:nvSpPr>
              <p:cNvPr id="2934" name="Shape 2934"/>
              <p:cNvSpPr/>
              <p:nvPr/>
            </p:nvSpPr>
            <p:spPr>
              <a:xfrm>
                <a:off x="3333750" y="46830"/>
                <a:ext cx="3405190" cy="18574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935" name="Shape 2935"/>
              <p:cNvSpPr/>
              <p:nvPr/>
            </p:nvSpPr>
            <p:spPr>
              <a:xfrm>
                <a:off x="0" y="46830"/>
                <a:ext cx="3333750" cy="185740"/>
              </a:xfrm>
              <a:prstGeom prst="rect">
                <a:avLst/>
              </a:prstGeom>
              <a:solidFill>
                <a:srgbClr val="FCF6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936" name="Shape 2936"/>
              <p:cNvSpPr/>
              <p:nvPr/>
            </p:nvSpPr>
            <p:spPr>
              <a:xfrm>
                <a:off x="3222967" y="-21730"/>
                <a:ext cx="181991" cy="287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50</a:t>
                </a:r>
              </a:p>
            </p:txBody>
          </p:sp>
          <p:sp>
            <p:nvSpPr>
              <p:cNvPr id="2937" name="Shape 2937"/>
              <p:cNvSpPr/>
              <p:nvPr/>
            </p:nvSpPr>
            <p:spPr>
              <a:xfrm>
                <a:off x="1883554" y="-15798"/>
                <a:ext cx="181991" cy="287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sp>
            <p:nvSpPr>
              <p:cNvPr id="2938" name="Shape 2938"/>
              <p:cNvSpPr/>
              <p:nvPr/>
            </p:nvSpPr>
            <p:spPr>
              <a:xfrm>
                <a:off x="2539705" y="26851"/>
                <a:ext cx="353969" cy="225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defRPr sz="1100">
                    <a:latin typeface="Calibri"/>
                    <a:ea typeface="Calibri"/>
                    <a:cs typeface="Calibri"/>
                    <a:sym typeface="Calibri"/>
                  </a:defRPr>
                </a:lvl1pPr>
              </a:lstStyle>
              <a:p>
                <a:pPr hangingPunct="0"/>
                <a:r>
                  <a:rPr kern="0">
                    <a:solidFill>
                      <a:srgbClr val="000000"/>
                    </a:solidFill>
                  </a:rPr>
                  <a:t>50 mg</a:t>
                </a:r>
              </a:p>
            </p:txBody>
          </p:sp>
          <p:sp>
            <p:nvSpPr>
              <p:cNvPr id="2939" name="Shape 2939"/>
              <p:cNvSpPr/>
              <p:nvPr/>
            </p:nvSpPr>
            <p:spPr>
              <a:xfrm>
                <a:off x="832377" y="26851"/>
                <a:ext cx="353969" cy="225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defRPr sz="1100">
                    <a:latin typeface="Calibri"/>
                    <a:ea typeface="Calibri"/>
                    <a:cs typeface="Calibri"/>
                    <a:sym typeface="Calibri"/>
                  </a:defRPr>
                </a:lvl1pPr>
              </a:lstStyle>
              <a:p>
                <a:pPr hangingPunct="0"/>
                <a:r>
                  <a:rPr kern="0">
                    <a:solidFill>
                      <a:srgbClr val="000000"/>
                    </a:solidFill>
                  </a:rPr>
                  <a:t>25 mg</a:t>
                </a:r>
              </a:p>
            </p:txBody>
          </p:sp>
        </p:grpSp>
      </p:grpSp>
      <p:grpSp>
        <p:nvGrpSpPr>
          <p:cNvPr id="2950" name="Group 2950"/>
          <p:cNvGrpSpPr/>
          <p:nvPr/>
        </p:nvGrpSpPr>
        <p:grpSpPr>
          <a:xfrm>
            <a:off x="1249771" y="1396976"/>
            <a:ext cx="8081563" cy="216032"/>
            <a:chOff x="-75884" y="-22515"/>
            <a:chExt cx="8081562" cy="288041"/>
          </a:xfrm>
        </p:grpSpPr>
        <p:sp>
          <p:nvSpPr>
            <p:cNvPr id="2942" name="Shape 2942"/>
            <p:cNvSpPr/>
            <p:nvPr/>
          </p:nvSpPr>
          <p:spPr>
            <a:xfrm>
              <a:off x="-75884" y="-836"/>
              <a:ext cx="1260073" cy="225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smtClean="0">
                  <a:solidFill>
                    <a:srgbClr val="000000"/>
                  </a:solidFill>
                </a:rPr>
                <a:t>Saxagliptin</a:t>
              </a:r>
              <a:r>
                <a:rPr lang="fr-CA" kern="0" dirty="0" smtClean="0">
                  <a:solidFill>
                    <a:srgbClr val="000000"/>
                  </a:solidFill>
                </a:rPr>
                <a:t>e</a:t>
              </a:r>
              <a:r>
                <a:rPr kern="0" dirty="0" smtClean="0">
                  <a:solidFill>
                    <a:srgbClr val="000000"/>
                  </a:solidFill>
                </a:rPr>
                <a:t> </a:t>
              </a:r>
              <a:r>
                <a:rPr kern="0" dirty="0">
                  <a:solidFill>
                    <a:srgbClr val="000000"/>
                  </a:solidFill>
                </a:rPr>
                <a:t>(Onglyza)</a:t>
              </a:r>
            </a:p>
          </p:txBody>
        </p:sp>
        <p:grpSp>
          <p:nvGrpSpPr>
            <p:cNvPr id="2949" name="Group 2949"/>
            <p:cNvGrpSpPr/>
            <p:nvPr/>
          </p:nvGrpSpPr>
          <p:grpSpPr>
            <a:xfrm>
              <a:off x="1266738" y="-22515"/>
              <a:ext cx="6738940" cy="288041"/>
              <a:chOff x="0" y="-22515"/>
              <a:chExt cx="6738938" cy="288040"/>
            </a:xfrm>
          </p:grpSpPr>
          <p:sp>
            <p:nvSpPr>
              <p:cNvPr id="2943" name="Shape 2943"/>
              <p:cNvSpPr/>
              <p:nvPr/>
            </p:nvSpPr>
            <p:spPr>
              <a:xfrm>
                <a:off x="949325" y="47424"/>
                <a:ext cx="5789613" cy="18455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944" name="Shape 2944"/>
              <p:cNvSpPr/>
              <p:nvPr/>
            </p:nvSpPr>
            <p:spPr>
              <a:xfrm>
                <a:off x="931861" y="47424"/>
                <a:ext cx="2400301" cy="184550"/>
              </a:xfrm>
              <a:prstGeom prst="rect">
                <a:avLst/>
              </a:prstGeom>
              <a:solidFill>
                <a:srgbClr val="FCF6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945" name="Shape 2945"/>
              <p:cNvSpPr/>
              <p:nvPr/>
            </p:nvSpPr>
            <p:spPr>
              <a:xfrm>
                <a:off x="0" y="47424"/>
                <a:ext cx="941387" cy="184550"/>
              </a:xfrm>
              <a:prstGeom prst="rect">
                <a:avLst/>
              </a:pr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946" name="Shape 2946"/>
              <p:cNvSpPr/>
              <p:nvPr/>
            </p:nvSpPr>
            <p:spPr>
              <a:xfrm>
                <a:off x="3215443" y="-21731"/>
                <a:ext cx="181991" cy="287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50</a:t>
                </a:r>
              </a:p>
            </p:txBody>
          </p:sp>
          <p:sp>
            <p:nvSpPr>
              <p:cNvPr id="2947" name="Shape 2947"/>
              <p:cNvSpPr/>
              <p:nvPr/>
            </p:nvSpPr>
            <p:spPr>
              <a:xfrm>
                <a:off x="861907" y="-22515"/>
                <a:ext cx="181991" cy="287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15</a:t>
                </a:r>
              </a:p>
            </p:txBody>
          </p:sp>
          <p:sp>
            <p:nvSpPr>
              <p:cNvPr id="2948" name="Shape 2948"/>
              <p:cNvSpPr/>
              <p:nvPr/>
            </p:nvSpPr>
            <p:spPr>
              <a:xfrm>
                <a:off x="1885887" y="26851"/>
                <a:ext cx="389580" cy="225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defRPr sz="1100">
                    <a:latin typeface="Calibri"/>
                    <a:ea typeface="Calibri"/>
                    <a:cs typeface="Calibri"/>
                    <a:sym typeface="Calibri"/>
                  </a:defRPr>
                </a:lvl1pPr>
              </a:lstStyle>
              <a:p>
                <a:pPr hangingPunct="0"/>
                <a:r>
                  <a:rPr kern="0">
                    <a:solidFill>
                      <a:srgbClr val="000000"/>
                    </a:solidFill>
                  </a:rPr>
                  <a:t>2.5 mg</a:t>
                </a:r>
              </a:p>
            </p:txBody>
          </p:sp>
        </p:grpSp>
      </p:grpSp>
      <p:grpSp>
        <p:nvGrpSpPr>
          <p:cNvPr id="2960" name="Group 2960"/>
          <p:cNvGrpSpPr/>
          <p:nvPr/>
        </p:nvGrpSpPr>
        <p:grpSpPr>
          <a:xfrm>
            <a:off x="1385403" y="1043779"/>
            <a:ext cx="7945939" cy="217399"/>
            <a:chOff x="-67273" y="-18413"/>
            <a:chExt cx="7945938" cy="289863"/>
          </a:xfrm>
        </p:grpSpPr>
        <p:sp>
          <p:nvSpPr>
            <p:cNvPr id="2951" name="Shape 2951"/>
            <p:cNvSpPr/>
            <p:nvPr/>
          </p:nvSpPr>
          <p:spPr>
            <a:xfrm>
              <a:off x="-67273" y="29098"/>
              <a:ext cx="1124450" cy="225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smtClean="0">
                  <a:solidFill>
                    <a:srgbClr val="000000"/>
                  </a:solidFill>
                </a:rPr>
                <a:t>Alogliptin</a:t>
              </a:r>
              <a:r>
                <a:rPr lang="fr-CA" kern="0" dirty="0" smtClean="0">
                  <a:solidFill>
                    <a:srgbClr val="000000"/>
                  </a:solidFill>
                </a:rPr>
                <a:t>e</a:t>
              </a:r>
              <a:r>
                <a:rPr kern="0" dirty="0" smtClean="0">
                  <a:solidFill>
                    <a:srgbClr val="000000"/>
                  </a:solidFill>
                </a:rPr>
                <a:t> </a:t>
              </a:r>
              <a:r>
                <a:rPr kern="0" dirty="0">
                  <a:solidFill>
                    <a:srgbClr val="000000"/>
                  </a:solidFill>
                </a:rPr>
                <a:t>(Nesina)</a:t>
              </a:r>
            </a:p>
          </p:txBody>
        </p:sp>
        <p:grpSp>
          <p:nvGrpSpPr>
            <p:cNvPr id="2959" name="Group 2959"/>
            <p:cNvGrpSpPr/>
            <p:nvPr/>
          </p:nvGrpSpPr>
          <p:grpSpPr>
            <a:xfrm>
              <a:off x="1139727" y="-18413"/>
              <a:ext cx="6738938" cy="289863"/>
              <a:chOff x="0" y="-18412"/>
              <a:chExt cx="6738937" cy="289862"/>
            </a:xfrm>
          </p:grpSpPr>
          <p:sp>
            <p:nvSpPr>
              <p:cNvPr id="2952" name="Shape 2952"/>
              <p:cNvSpPr/>
              <p:nvPr/>
            </p:nvSpPr>
            <p:spPr>
              <a:xfrm>
                <a:off x="1627185" y="49082"/>
                <a:ext cx="5111752" cy="18574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53" name="Shape 2953"/>
              <p:cNvSpPr/>
              <p:nvPr/>
            </p:nvSpPr>
            <p:spPr>
              <a:xfrm>
                <a:off x="78848" y="29095"/>
                <a:ext cx="1086085" cy="225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defRPr sz="1100">
                    <a:latin typeface="Calibri"/>
                    <a:ea typeface="Calibri"/>
                    <a:cs typeface="Calibri"/>
                    <a:sym typeface="Calibri"/>
                  </a:defRPr>
                </a:lvl1pPr>
              </a:lstStyle>
              <a:p>
                <a:pPr hangingPunct="0"/>
                <a:r>
                  <a:rPr kern="0">
                    <a:solidFill>
                      <a:srgbClr val="000000"/>
                    </a:solidFill>
                  </a:rPr>
                  <a:t>Not recommended</a:t>
                </a:r>
              </a:p>
            </p:txBody>
          </p:sp>
          <p:sp>
            <p:nvSpPr>
              <p:cNvPr id="2954" name="Shape 2954"/>
              <p:cNvSpPr/>
              <p:nvPr/>
            </p:nvSpPr>
            <p:spPr>
              <a:xfrm>
                <a:off x="0" y="49082"/>
                <a:ext cx="3334968" cy="185740"/>
              </a:xfrm>
              <a:prstGeom prst="rect">
                <a:avLst/>
              </a:prstGeom>
              <a:solidFill>
                <a:srgbClr val="FCF6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955" name="Shape 2955"/>
              <p:cNvSpPr/>
              <p:nvPr/>
            </p:nvSpPr>
            <p:spPr>
              <a:xfrm>
                <a:off x="3224418" y="-15805"/>
                <a:ext cx="181991" cy="287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50</a:t>
                </a:r>
              </a:p>
            </p:txBody>
          </p:sp>
          <p:sp>
            <p:nvSpPr>
              <p:cNvPr id="2956" name="Shape 2956"/>
              <p:cNvSpPr/>
              <p:nvPr/>
            </p:nvSpPr>
            <p:spPr>
              <a:xfrm>
                <a:off x="635263" y="29108"/>
                <a:ext cx="461665" cy="225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defRPr sz="1100">
                    <a:latin typeface="Calibri"/>
                    <a:ea typeface="Calibri"/>
                    <a:cs typeface="Calibri"/>
                    <a:sym typeface="Calibri"/>
                  </a:defRPr>
                </a:lvl1pPr>
              </a:lstStyle>
              <a:p>
                <a:pPr hangingPunct="0"/>
                <a:r>
                  <a:rPr kern="0">
                    <a:solidFill>
                      <a:srgbClr val="000000"/>
                    </a:solidFill>
                  </a:rPr>
                  <a:t>6.25 mg</a:t>
                </a:r>
              </a:p>
            </p:txBody>
          </p:sp>
          <p:sp>
            <p:nvSpPr>
              <p:cNvPr id="2957" name="Shape 2957"/>
              <p:cNvSpPr/>
              <p:nvPr/>
            </p:nvSpPr>
            <p:spPr>
              <a:xfrm>
                <a:off x="2436106" y="29108"/>
                <a:ext cx="461665" cy="225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defRPr sz="1100">
                    <a:latin typeface="Calibri"/>
                    <a:ea typeface="Calibri"/>
                    <a:cs typeface="Calibri"/>
                    <a:sym typeface="Calibri"/>
                  </a:defRPr>
                </a:lvl1pPr>
              </a:lstStyle>
              <a:p>
                <a:pPr hangingPunct="0"/>
                <a:r>
                  <a:rPr kern="0">
                    <a:solidFill>
                      <a:srgbClr val="000000"/>
                    </a:solidFill>
                  </a:rPr>
                  <a:t>12.5 mg</a:t>
                </a:r>
              </a:p>
            </p:txBody>
          </p:sp>
          <p:sp>
            <p:nvSpPr>
              <p:cNvPr id="2958" name="Shape 2958"/>
              <p:cNvSpPr/>
              <p:nvPr/>
            </p:nvSpPr>
            <p:spPr>
              <a:xfrm>
                <a:off x="1872024" y="-18412"/>
                <a:ext cx="181991" cy="287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grpSp>
      </p:grpSp>
      <p:sp>
        <p:nvSpPr>
          <p:cNvPr id="2961" name="Shape 2961"/>
          <p:cNvSpPr/>
          <p:nvPr/>
        </p:nvSpPr>
        <p:spPr>
          <a:xfrm>
            <a:off x="3586176" y="2305512"/>
            <a:ext cx="2380510" cy="122827"/>
          </a:xfrm>
          <a:prstGeom prst="rect">
            <a:avLst/>
          </a:prstGeom>
          <a:blipFill>
            <a:blip r:embed="rId3"/>
          </a:blipFill>
          <a:ln w="12700">
            <a:miter lim="400000"/>
          </a:ln>
        </p:spPr>
        <p:txBody>
          <a:bodyPr lIns="45702" tIns="45702" rIns="45702" bIns="45702" anchor="ct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62" name="Shape 2962"/>
          <p:cNvSpPr/>
          <p:nvPr/>
        </p:nvSpPr>
        <p:spPr>
          <a:xfrm>
            <a:off x="2583109" y="2305512"/>
            <a:ext cx="941145" cy="133366"/>
          </a:xfrm>
          <a:prstGeom prst="rect">
            <a:avLst/>
          </a:prstGeom>
          <a:blipFill>
            <a:blip r:embed="rId4"/>
          </a:blipFill>
          <a:ln w="12700">
            <a:miter lim="400000"/>
          </a:ln>
        </p:spPr>
        <p:txBody>
          <a:bodyPr lIns="45702" tIns="45702" rIns="45702" bIns="45702" anchor="ct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grpSp>
        <p:nvGrpSpPr>
          <p:cNvPr id="2970" name="Group 2970"/>
          <p:cNvGrpSpPr/>
          <p:nvPr/>
        </p:nvGrpSpPr>
        <p:grpSpPr>
          <a:xfrm>
            <a:off x="1445571" y="1920636"/>
            <a:ext cx="7885760" cy="215444"/>
            <a:chOff x="-5511" y="-253255"/>
            <a:chExt cx="7885758" cy="287257"/>
          </a:xfrm>
        </p:grpSpPr>
        <p:sp>
          <p:nvSpPr>
            <p:cNvPr id="2963" name="Shape 2963"/>
            <p:cNvSpPr/>
            <p:nvPr/>
          </p:nvSpPr>
          <p:spPr>
            <a:xfrm>
              <a:off x="-5511" y="-215270"/>
              <a:ext cx="1051570" cy="225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a:solidFill>
                    <a:srgbClr val="000000"/>
                  </a:solidFill>
                </a:rPr>
                <a:t>Exenatide (Byetta)</a:t>
              </a:r>
            </a:p>
          </p:txBody>
        </p:sp>
        <p:grpSp>
          <p:nvGrpSpPr>
            <p:cNvPr id="2969" name="Group 2969"/>
            <p:cNvGrpSpPr/>
            <p:nvPr/>
          </p:nvGrpSpPr>
          <p:grpSpPr>
            <a:xfrm>
              <a:off x="1141307" y="-253255"/>
              <a:ext cx="6738940" cy="287257"/>
              <a:chOff x="0" y="-253254"/>
              <a:chExt cx="6738938" cy="287256"/>
            </a:xfrm>
          </p:grpSpPr>
          <p:sp>
            <p:nvSpPr>
              <p:cNvPr id="2965" name="Shape 2965"/>
              <p:cNvSpPr/>
              <p:nvPr/>
            </p:nvSpPr>
            <p:spPr>
              <a:xfrm>
                <a:off x="3332161" y="-194699"/>
                <a:ext cx="3406777" cy="18455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66" name="Shape 2966"/>
              <p:cNvSpPr/>
              <p:nvPr/>
            </p:nvSpPr>
            <p:spPr>
              <a:xfrm>
                <a:off x="0" y="-194699"/>
                <a:ext cx="1998663" cy="184550"/>
              </a:xfrm>
              <a:prstGeom prst="rect">
                <a:avLst/>
              </a:prstGeom>
              <a:solidFill>
                <a:srgbClr val="FF00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64" name="Shape 2964"/>
              <p:cNvSpPr/>
              <p:nvPr/>
            </p:nvSpPr>
            <p:spPr>
              <a:xfrm>
                <a:off x="1979612" y="-194699"/>
                <a:ext cx="1379539" cy="184550"/>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67" name="Shape 2967"/>
              <p:cNvSpPr/>
              <p:nvPr/>
            </p:nvSpPr>
            <p:spPr>
              <a:xfrm>
                <a:off x="1919164" y="-253254"/>
                <a:ext cx="181991" cy="287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grpSp>
      </p:grpSp>
      <p:grpSp>
        <p:nvGrpSpPr>
          <p:cNvPr id="2975" name="Group 2975"/>
          <p:cNvGrpSpPr/>
          <p:nvPr/>
        </p:nvGrpSpPr>
        <p:grpSpPr>
          <a:xfrm>
            <a:off x="1371200" y="2254352"/>
            <a:ext cx="7960130" cy="215444"/>
            <a:chOff x="133475" y="-77415"/>
            <a:chExt cx="7960130" cy="287260"/>
          </a:xfrm>
        </p:grpSpPr>
        <p:sp>
          <p:nvSpPr>
            <p:cNvPr id="2971" name="Shape 2971"/>
            <p:cNvSpPr/>
            <p:nvPr/>
          </p:nvSpPr>
          <p:spPr>
            <a:xfrm>
              <a:off x="133475" y="-46331"/>
              <a:ext cx="1138639" cy="2257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a:solidFill>
                    <a:srgbClr val="000000"/>
                  </a:solidFill>
                </a:rPr>
                <a:t>Liraglutide (Victoza</a:t>
              </a:r>
              <a:r>
                <a:rPr kern="0" dirty="0" smtClean="0">
                  <a:solidFill>
                    <a:srgbClr val="000000"/>
                  </a:solidFill>
                </a:rPr>
                <a:t>)</a:t>
              </a:r>
              <a:endParaRPr kern="0" dirty="0">
                <a:solidFill>
                  <a:srgbClr val="000000"/>
                </a:solidFill>
              </a:endParaRPr>
            </a:p>
          </p:txBody>
        </p:sp>
        <p:grpSp>
          <p:nvGrpSpPr>
            <p:cNvPr id="2974" name="Group 2974"/>
            <p:cNvGrpSpPr/>
            <p:nvPr/>
          </p:nvGrpSpPr>
          <p:grpSpPr>
            <a:xfrm>
              <a:off x="4578511" y="-77415"/>
              <a:ext cx="3515094" cy="287260"/>
              <a:chOff x="-29675" y="-77415"/>
              <a:chExt cx="3515092" cy="287259"/>
            </a:xfrm>
          </p:grpSpPr>
          <p:sp>
            <p:nvSpPr>
              <p:cNvPr id="2972" name="Shape 2972"/>
              <p:cNvSpPr/>
              <p:nvPr/>
            </p:nvSpPr>
            <p:spPr>
              <a:xfrm>
                <a:off x="70702" y="-12841"/>
                <a:ext cx="3414715" cy="18574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973" name="Shape 2973"/>
              <p:cNvSpPr/>
              <p:nvPr/>
            </p:nvSpPr>
            <p:spPr>
              <a:xfrm>
                <a:off x="-29675" y="-77415"/>
                <a:ext cx="181991" cy="2872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50</a:t>
                </a:r>
              </a:p>
            </p:txBody>
          </p:sp>
        </p:grpSp>
      </p:grpSp>
      <p:grpSp>
        <p:nvGrpSpPr>
          <p:cNvPr id="2985" name="Group 2985"/>
          <p:cNvGrpSpPr/>
          <p:nvPr/>
        </p:nvGrpSpPr>
        <p:grpSpPr>
          <a:xfrm>
            <a:off x="1065175" y="3317975"/>
            <a:ext cx="8266159" cy="187563"/>
            <a:chOff x="-4886" y="-65534"/>
            <a:chExt cx="8266157" cy="250083"/>
          </a:xfrm>
        </p:grpSpPr>
        <p:sp>
          <p:nvSpPr>
            <p:cNvPr id="2983" name="Shape 2983"/>
            <p:cNvSpPr/>
            <p:nvPr/>
          </p:nvSpPr>
          <p:spPr>
            <a:xfrm>
              <a:off x="1522333" y="0"/>
              <a:ext cx="6738938" cy="184549"/>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84" name="Shape 2984"/>
            <p:cNvSpPr/>
            <p:nvPr/>
          </p:nvSpPr>
          <p:spPr>
            <a:xfrm>
              <a:off x="-4886" y="-65534"/>
              <a:ext cx="1444669" cy="2256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a:solidFill>
                    <a:srgbClr val="000000"/>
                  </a:solidFill>
                </a:rPr>
                <a:t>Repaglinide (GlucoNorm)</a:t>
              </a:r>
            </a:p>
          </p:txBody>
        </p:sp>
      </p:grpSp>
      <p:grpSp>
        <p:nvGrpSpPr>
          <p:cNvPr id="2993" name="Group 2993"/>
          <p:cNvGrpSpPr/>
          <p:nvPr/>
        </p:nvGrpSpPr>
        <p:grpSpPr>
          <a:xfrm>
            <a:off x="1257557" y="2786967"/>
            <a:ext cx="8073781" cy="215894"/>
            <a:chOff x="-1662" y="-11142"/>
            <a:chExt cx="8073780" cy="287857"/>
          </a:xfrm>
        </p:grpSpPr>
        <p:sp>
          <p:nvSpPr>
            <p:cNvPr id="2986" name="Shape 2986"/>
            <p:cNvSpPr/>
            <p:nvPr/>
          </p:nvSpPr>
          <p:spPr>
            <a:xfrm>
              <a:off x="-1662" y="33751"/>
              <a:ext cx="1252290" cy="225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a:solidFill>
                    <a:srgbClr val="000000"/>
                  </a:solidFill>
                </a:rPr>
                <a:t>Gliclazide (Diamicron)</a:t>
              </a:r>
            </a:p>
          </p:txBody>
        </p:sp>
        <p:grpSp>
          <p:nvGrpSpPr>
            <p:cNvPr id="2992" name="Group 2992"/>
            <p:cNvGrpSpPr/>
            <p:nvPr/>
          </p:nvGrpSpPr>
          <p:grpSpPr>
            <a:xfrm>
              <a:off x="1333178" y="-11142"/>
              <a:ext cx="6738940" cy="287857"/>
              <a:chOff x="0" y="-11141"/>
              <a:chExt cx="6738938" cy="287856"/>
            </a:xfrm>
          </p:grpSpPr>
          <p:sp>
            <p:nvSpPr>
              <p:cNvPr id="2987" name="Shape 2987"/>
              <p:cNvSpPr/>
              <p:nvPr/>
            </p:nvSpPr>
            <p:spPr>
              <a:xfrm>
                <a:off x="2000250" y="53726"/>
                <a:ext cx="4738688" cy="18574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88" name="Shape 2988"/>
              <p:cNvSpPr/>
              <p:nvPr/>
            </p:nvSpPr>
            <p:spPr>
              <a:xfrm>
                <a:off x="0" y="53726"/>
                <a:ext cx="974725" cy="185740"/>
              </a:xfrm>
              <a:prstGeom prst="rect">
                <a:avLst/>
              </a:pr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89" name="Shape 2989"/>
              <p:cNvSpPr/>
              <p:nvPr/>
            </p:nvSpPr>
            <p:spPr>
              <a:xfrm>
                <a:off x="950912" y="53726"/>
                <a:ext cx="1050926" cy="185740"/>
              </a:xfrm>
              <a:prstGeom prst="rect">
                <a:avLst/>
              </a:prstGeom>
              <a:solidFill>
                <a:srgbClr val="FDCDC4"/>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90" name="Shape 2990"/>
              <p:cNvSpPr/>
              <p:nvPr/>
            </p:nvSpPr>
            <p:spPr>
              <a:xfrm>
                <a:off x="849560" y="-11141"/>
                <a:ext cx="181991" cy="287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15</a:t>
                </a:r>
              </a:p>
            </p:txBody>
          </p:sp>
          <p:sp>
            <p:nvSpPr>
              <p:cNvPr id="2991" name="Shape 2991"/>
              <p:cNvSpPr/>
              <p:nvPr/>
            </p:nvSpPr>
            <p:spPr>
              <a:xfrm>
                <a:off x="1933275" y="-10541"/>
                <a:ext cx="181991" cy="287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grpSp>
      </p:grpSp>
      <p:grpSp>
        <p:nvGrpSpPr>
          <p:cNvPr id="3001" name="Group 3001"/>
          <p:cNvGrpSpPr/>
          <p:nvPr/>
        </p:nvGrpSpPr>
        <p:grpSpPr>
          <a:xfrm>
            <a:off x="1387250" y="3149350"/>
            <a:ext cx="7944080" cy="215444"/>
            <a:chOff x="-611" y="-183770"/>
            <a:chExt cx="7944079" cy="287259"/>
          </a:xfrm>
        </p:grpSpPr>
        <p:sp>
          <p:nvSpPr>
            <p:cNvPr id="2994" name="Shape 2994"/>
            <p:cNvSpPr/>
            <p:nvPr/>
          </p:nvSpPr>
          <p:spPr>
            <a:xfrm>
              <a:off x="-611" y="-152991"/>
              <a:ext cx="1122591" cy="2257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a:solidFill>
                    <a:srgbClr val="000000"/>
                  </a:solidFill>
                </a:rPr>
                <a:t>Glyburide (Diabeta)</a:t>
              </a:r>
            </a:p>
          </p:txBody>
        </p:sp>
        <p:grpSp>
          <p:nvGrpSpPr>
            <p:cNvPr id="3000" name="Group 3000"/>
            <p:cNvGrpSpPr/>
            <p:nvPr/>
          </p:nvGrpSpPr>
          <p:grpSpPr>
            <a:xfrm>
              <a:off x="1204528" y="-183770"/>
              <a:ext cx="6738940" cy="287259"/>
              <a:chOff x="0" y="-183769"/>
              <a:chExt cx="6738938" cy="287258"/>
            </a:xfrm>
          </p:grpSpPr>
          <p:sp>
            <p:nvSpPr>
              <p:cNvPr id="2995" name="Shape 2995"/>
              <p:cNvSpPr/>
              <p:nvPr/>
            </p:nvSpPr>
            <p:spPr>
              <a:xfrm>
                <a:off x="2000250" y="-116240"/>
                <a:ext cx="4738688" cy="182169"/>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96" name="Shape 2996"/>
              <p:cNvSpPr/>
              <p:nvPr/>
            </p:nvSpPr>
            <p:spPr>
              <a:xfrm>
                <a:off x="0" y="-116240"/>
                <a:ext cx="1998663" cy="182169"/>
              </a:xfrm>
              <a:prstGeom prst="rect">
                <a:avLst/>
              </a:pr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97" name="Shape 2997"/>
              <p:cNvSpPr/>
              <p:nvPr/>
            </p:nvSpPr>
            <p:spPr>
              <a:xfrm>
                <a:off x="2000249" y="-116240"/>
                <a:ext cx="1323976" cy="182169"/>
              </a:xfrm>
              <a:prstGeom prst="rect">
                <a:avLst/>
              </a:prstGeom>
              <a:solidFill>
                <a:schemeClr val="accent5">
                  <a:lumMod val="20000"/>
                  <a:lumOff val="80000"/>
                </a:schemeClr>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998" name="Shape 2998"/>
              <p:cNvSpPr/>
              <p:nvPr/>
            </p:nvSpPr>
            <p:spPr>
              <a:xfrm>
                <a:off x="1919165" y="-183766"/>
                <a:ext cx="181991" cy="287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sp>
            <p:nvSpPr>
              <p:cNvPr id="2999" name="Shape 2999"/>
              <p:cNvSpPr/>
              <p:nvPr/>
            </p:nvSpPr>
            <p:spPr>
              <a:xfrm>
                <a:off x="3239941" y="-183769"/>
                <a:ext cx="181991" cy="2872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50</a:t>
                </a:r>
              </a:p>
            </p:txBody>
          </p:sp>
        </p:grpSp>
      </p:grpSp>
      <p:sp>
        <p:nvSpPr>
          <p:cNvPr id="3002" name="Shape 3002"/>
          <p:cNvSpPr/>
          <p:nvPr/>
        </p:nvSpPr>
        <p:spPr>
          <a:xfrm>
            <a:off x="-110" y="659237"/>
            <a:ext cx="856174" cy="230810"/>
          </a:xfrm>
          <a:prstGeom prst="rect">
            <a:avLst/>
          </a:prstGeom>
          <a:solidFill>
            <a:srgbClr val="FFFFFF"/>
          </a:solidFill>
          <a:ln w="3175">
            <a:solidFill>
              <a:srgbClr val="262626"/>
            </a:solidFill>
          </a:ln>
          <a:extLst>
            <a:ext uri="{C572A759-6A51-4108-AA02-DFA0A04FC94B}">
              <ma14:wrappingTextBoxFlag xmlns:ma14="http://schemas.microsoft.com/office/mac/drawingml/2011/main" val="1"/>
            </a:ext>
          </a:extLst>
        </p:spPr>
        <p:txBody>
          <a:bodyPr lIns="22849" tIns="22849" rIns="22849" bIns="22849">
            <a:spAutoFit/>
          </a:bodyPr>
          <a:lstStyle>
            <a:lvl1pPr algn="ctr" defTabSz="1371600">
              <a:defRPr sz="600">
                <a:latin typeface="Arial"/>
                <a:ea typeface="Arial"/>
                <a:cs typeface="Arial"/>
                <a:sym typeface="Arial"/>
              </a:defRPr>
            </a:lvl1pPr>
          </a:lstStyle>
          <a:p>
            <a:pPr hangingPunct="0"/>
            <a:r>
              <a:rPr lang="fr-CA" kern="0" dirty="0" smtClean="0">
                <a:solidFill>
                  <a:srgbClr val="000000"/>
                </a:solidFill>
              </a:rPr>
              <a:t>Inhibiteurs de l’a</a:t>
            </a:r>
            <a:r>
              <a:rPr kern="0" dirty="0" smtClean="0">
                <a:solidFill>
                  <a:srgbClr val="000000"/>
                </a:solidFill>
              </a:rPr>
              <a:t>lpha</a:t>
            </a:r>
            <a:r>
              <a:rPr kern="0" dirty="0">
                <a:solidFill>
                  <a:srgbClr val="000000"/>
                </a:solidFill>
              </a:rPr>
              <a:t>-</a:t>
            </a:r>
            <a:r>
              <a:rPr kern="0" dirty="0" smtClean="0">
                <a:solidFill>
                  <a:srgbClr val="000000"/>
                </a:solidFill>
              </a:rPr>
              <a:t>glucosidase</a:t>
            </a:r>
            <a:endParaRPr kern="0" dirty="0">
              <a:solidFill>
                <a:srgbClr val="000000"/>
              </a:solidFill>
            </a:endParaRPr>
          </a:p>
        </p:txBody>
      </p:sp>
      <p:grpSp>
        <p:nvGrpSpPr>
          <p:cNvPr id="3010" name="Group 3010"/>
          <p:cNvGrpSpPr/>
          <p:nvPr/>
        </p:nvGrpSpPr>
        <p:grpSpPr>
          <a:xfrm>
            <a:off x="1316166" y="2970112"/>
            <a:ext cx="8015164" cy="215443"/>
            <a:chOff x="1838" y="-190382"/>
            <a:chExt cx="8015163" cy="287257"/>
          </a:xfrm>
        </p:grpSpPr>
        <p:sp>
          <p:nvSpPr>
            <p:cNvPr id="3003" name="Shape 3003"/>
            <p:cNvSpPr/>
            <p:nvPr/>
          </p:nvSpPr>
          <p:spPr>
            <a:xfrm>
              <a:off x="1838" y="-145490"/>
              <a:ext cx="1193674" cy="2257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a:solidFill>
                    <a:srgbClr val="000000"/>
                  </a:solidFill>
                </a:rPr>
                <a:t>Glimepiride (Amaryl)</a:t>
              </a:r>
            </a:p>
          </p:txBody>
        </p:sp>
        <p:grpSp>
          <p:nvGrpSpPr>
            <p:cNvPr id="3009" name="Group 3009"/>
            <p:cNvGrpSpPr/>
            <p:nvPr/>
          </p:nvGrpSpPr>
          <p:grpSpPr>
            <a:xfrm>
              <a:off x="1289719" y="-190382"/>
              <a:ext cx="6727282" cy="287257"/>
              <a:chOff x="11658" y="-190381"/>
              <a:chExt cx="6727280" cy="287256"/>
            </a:xfrm>
          </p:grpSpPr>
          <p:sp>
            <p:nvSpPr>
              <p:cNvPr id="3004" name="Shape 3004"/>
              <p:cNvSpPr/>
              <p:nvPr/>
            </p:nvSpPr>
            <p:spPr>
              <a:xfrm>
                <a:off x="2000250" y="-125515"/>
                <a:ext cx="4738688" cy="18574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3006" name="Shape 3006"/>
              <p:cNvSpPr/>
              <p:nvPr/>
            </p:nvSpPr>
            <p:spPr>
              <a:xfrm>
                <a:off x="11658" y="-125515"/>
                <a:ext cx="1990181" cy="174117"/>
              </a:xfrm>
              <a:prstGeom prst="rect">
                <a:avLst/>
              </a:prstGeom>
              <a:solidFill>
                <a:srgbClr val="FDCDC4"/>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3008" name="Shape 3008"/>
              <p:cNvSpPr/>
              <p:nvPr/>
            </p:nvSpPr>
            <p:spPr>
              <a:xfrm>
                <a:off x="1944514" y="-190381"/>
                <a:ext cx="181991" cy="287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grpSp>
      </p:grpSp>
      <p:sp>
        <p:nvSpPr>
          <p:cNvPr id="3011" name="Shape 3011"/>
          <p:cNvSpPr/>
          <p:nvPr/>
        </p:nvSpPr>
        <p:spPr>
          <a:xfrm>
            <a:off x="98116" y="911359"/>
            <a:ext cx="600096" cy="138477"/>
          </a:xfrm>
          <a:prstGeom prst="rect">
            <a:avLst/>
          </a:prstGeom>
          <a:solidFill>
            <a:srgbClr val="FFFFFF"/>
          </a:solidFill>
          <a:ln w="3175">
            <a:solidFill>
              <a:srgbClr val="262626"/>
            </a:solidFill>
          </a:ln>
          <a:extLst>
            <a:ext uri="{C572A759-6A51-4108-AA02-DFA0A04FC94B}">
              <ma14:wrappingTextBoxFlag xmlns:ma14="http://schemas.microsoft.com/office/mac/drawingml/2011/main" val="1"/>
            </a:ext>
          </a:extLst>
        </p:spPr>
        <p:txBody>
          <a:bodyPr lIns="22849" tIns="22849" rIns="22849" bIns="22849">
            <a:spAutoFit/>
          </a:bodyPr>
          <a:lstStyle>
            <a:lvl1pPr algn="ctr" defTabSz="1371600">
              <a:defRPr sz="600">
                <a:latin typeface="Arial"/>
                <a:ea typeface="Arial"/>
                <a:cs typeface="Arial"/>
                <a:sym typeface="Arial"/>
              </a:defRPr>
            </a:lvl1pPr>
          </a:lstStyle>
          <a:p>
            <a:pPr hangingPunct="0"/>
            <a:r>
              <a:rPr kern="0" dirty="0">
                <a:solidFill>
                  <a:srgbClr val="000000"/>
                </a:solidFill>
              </a:rPr>
              <a:t>Biguanides</a:t>
            </a:r>
          </a:p>
        </p:txBody>
      </p:sp>
      <p:sp>
        <p:nvSpPr>
          <p:cNvPr id="3012" name="Shape 3012"/>
          <p:cNvSpPr/>
          <p:nvPr/>
        </p:nvSpPr>
        <p:spPr>
          <a:xfrm>
            <a:off x="98116" y="1308011"/>
            <a:ext cx="600096" cy="230810"/>
          </a:xfrm>
          <a:prstGeom prst="rect">
            <a:avLst/>
          </a:prstGeom>
          <a:solidFill>
            <a:srgbClr val="FFFFFF"/>
          </a:solidFill>
          <a:ln w="3175">
            <a:solidFill>
              <a:srgbClr val="262626"/>
            </a:solidFill>
          </a:ln>
          <a:extLst>
            <a:ext uri="{C572A759-6A51-4108-AA02-DFA0A04FC94B}">
              <ma14:wrappingTextBoxFlag xmlns:ma14="http://schemas.microsoft.com/office/mac/drawingml/2011/main" val="1"/>
            </a:ext>
          </a:extLst>
        </p:spPr>
        <p:txBody>
          <a:bodyPr lIns="22849" tIns="22849" rIns="22849" bIns="22849">
            <a:spAutoFit/>
          </a:bodyPr>
          <a:lstStyle>
            <a:lvl1pPr algn="ctr" defTabSz="1371600">
              <a:defRPr sz="600">
                <a:latin typeface="Arial"/>
                <a:ea typeface="Arial"/>
                <a:cs typeface="Arial"/>
                <a:sym typeface="Arial"/>
              </a:defRPr>
            </a:lvl1pPr>
          </a:lstStyle>
          <a:p>
            <a:pPr hangingPunct="0"/>
            <a:r>
              <a:rPr lang="fr-CA" kern="0" dirty="0" smtClean="0">
                <a:solidFill>
                  <a:srgbClr val="000000"/>
                </a:solidFill>
              </a:rPr>
              <a:t>Inhibiteurs du DPP-4</a:t>
            </a:r>
            <a:endParaRPr kern="0" dirty="0">
              <a:solidFill>
                <a:srgbClr val="000000"/>
              </a:solidFill>
            </a:endParaRPr>
          </a:p>
        </p:txBody>
      </p:sp>
      <p:sp>
        <p:nvSpPr>
          <p:cNvPr id="3013" name="Shape 3013"/>
          <p:cNvSpPr/>
          <p:nvPr/>
        </p:nvSpPr>
        <p:spPr>
          <a:xfrm>
            <a:off x="35608" y="3819294"/>
            <a:ext cx="600096" cy="230810"/>
          </a:xfrm>
          <a:prstGeom prst="rect">
            <a:avLst/>
          </a:prstGeom>
          <a:solidFill>
            <a:srgbClr val="FFFFFF"/>
          </a:solidFill>
          <a:ln w="3175">
            <a:solidFill>
              <a:srgbClr val="262626"/>
            </a:solidFill>
          </a:ln>
          <a:extLst>
            <a:ext uri="{C572A759-6A51-4108-AA02-DFA0A04FC94B}">
              <ma14:wrappingTextBoxFlag xmlns:ma14="http://schemas.microsoft.com/office/mac/drawingml/2011/main" val="1"/>
            </a:ext>
          </a:extLst>
        </p:spPr>
        <p:txBody>
          <a:bodyPr lIns="22849" tIns="22849" rIns="22849" bIns="22849">
            <a:spAutoFit/>
          </a:bodyPr>
          <a:lstStyle>
            <a:lvl1pPr algn="ctr" defTabSz="1371600">
              <a:defRPr sz="600">
                <a:latin typeface="Arial"/>
                <a:ea typeface="Arial"/>
                <a:cs typeface="Arial"/>
                <a:sym typeface="Arial"/>
              </a:defRPr>
            </a:lvl1pPr>
          </a:lstStyle>
          <a:p>
            <a:pPr hangingPunct="0"/>
            <a:r>
              <a:rPr lang="fr-CA" kern="0" dirty="0" smtClean="0">
                <a:solidFill>
                  <a:srgbClr val="000000"/>
                </a:solidFill>
              </a:rPr>
              <a:t>Inhibiteurs du SGLT2</a:t>
            </a:r>
            <a:endParaRPr kern="0" dirty="0">
              <a:solidFill>
                <a:srgbClr val="000000"/>
              </a:solidFill>
            </a:endParaRPr>
          </a:p>
        </p:txBody>
      </p:sp>
      <p:sp>
        <p:nvSpPr>
          <p:cNvPr id="3014" name="Shape 3014"/>
          <p:cNvSpPr/>
          <p:nvPr/>
        </p:nvSpPr>
        <p:spPr>
          <a:xfrm>
            <a:off x="23749" y="3078674"/>
            <a:ext cx="648869" cy="230810"/>
          </a:xfrm>
          <a:prstGeom prst="rect">
            <a:avLst/>
          </a:prstGeom>
          <a:solidFill>
            <a:srgbClr val="FFFFFF"/>
          </a:solidFill>
          <a:ln w="3175">
            <a:solidFill>
              <a:srgbClr val="262626"/>
            </a:solidFill>
          </a:ln>
          <a:extLst>
            <a:ext uri="{C572A759-6A51-4108-AA02-DFA0A04FC94B}">
              <ma14:wrappingTextBoxFlag xmlns:ma14="http://schemas.microsoft.com/office/mac/drawingml/2011/main" val="1"/>
            </a:ext>
          </a:extLst>
        </p:spPr>
        <p:txBody>
          <a:bodyPr lIns="22849" tIns="22849" rIns="22849" bIns="22849">
            <a:spAutoFit/>
          </a:bodyPr>
          <a:lstStyle>
            <a:lvl1pPr algn="ctr" defTabSz="1371600">
              <a:defRPr sz="600">
                <a:latin typeface="Arial"/>
                <a:ea typeface="Arial"/>
                <a:cs typeface="Arial"/>
                <a:sym typeface="Arial"/>
              </a:defRPr>
            </a:lvl1pPr>
          </a:lstStyle>
          <a:p>
            <a:pPr hangingPunct="0"/>
            <a:r>
              <a:rPr lang="fr-CA" kern="0" dirty="0" err="1" smtClean="0">
                <a:solidFill>
                  <a:srgbClr val="000000"/>
                </a:solidFill>
              </a:rPr>
              <a:t>Sécrétagogues</a:t>
            </a:r>
            <a:r>
              <a:rPr lang="fr-CA" kern="0" dirty="0" smtClean="0">
                <a:solidFill>
                  <a:srgbClr val="000000"/>
                </a:solidFill>
              </a:rPr>
              <a:t> de l’insuline</a:t>
            </a:r>
            <a:endParaRPr kern="0" dirty="0">
              <a:solidFill>
                <a:srgbClr val="000000"/>
              </a:solidFill>
            </a:endParaRPr>
          </a:p>
        </p:txBody>
      </p:sp>
      <p:sp>
        <p:nvSpPr>
          <p:cNvPr id="3015" name="Shape 3015"/>
          <p:cNvSpPr/>
          <p:nvPr/>
        </p:nvSpPr>
        <p:spPr>
          <a:xfrm>
            <a:off x="98116" y="2048290"/>
            <a:ext cx="600096" cy="323143"/>
          </a:xfrm>
          <a:prstGeom prst="rect">
            <a:avLst/>
          </a:prstGeom>
          <a:solidFill>
            <a:srgbClr val="FFFFFF"/>
          </a:solidFill>
          <a:ln w="3175">
            <a:solidFill>
              <a:srgbClr val="262626"/>
            </a:solidFill>
          </a:ln>
          <a:extLst>
            <a:ext uri="{C572A759-6A51-4108-AA02-DFA0A04FC94B}">
              <ma14:wrappingTextBoxFlag xmlns:ma14="http://schemas.microsoft.com/office/mac/drawingml/2011/main" val="1"/>
            </a:ext>
          </a:extLst>
        </p:spPr>
        <p:txBody>
          <a:bodyPr lIns="22849" tIns="22849" rIns="22849" bIns="22849">
            <a:spAutoFit/>
          </a:bodyPr>
          <a:lstStyle>
            <a:lvl1pPr algn="ctr" defTabSz="1371600">
              <a:defRPr sz="600">
                <a:latin typeface="Arial"/>
                <a:ea typeface="Arial"/>
                <a:cs typeface="Arial"/>
                <a:sym typeface="Arial"/>
              </a:defRPr>
            </a:lvl1pPr>
          </a:lstStyle>
          <a:p>
            <a:pPr hangingPunct="0"/>
            <a:r>
              <a:rPr lang="fr-CA" kern="0" dirty="0" smtClean="0">
                <a:solidFill>
                  <a:srgbClr val="000000"/>
                </a:solidFill>
              </a:rPr>
              <a:t>Agonistes des récepteurs du GLP-1</a:t>
            </a:r>
            <a:endParaRPr kern="0" dirty="0">
              <a:solidFill>
                <a:srgbClr val="000000"/>
              </a:solidFill>
            </a:endParaRPr>
          </a:p>
        </p:txBody>
      </p:sp>
      <p:sp>
        <p:nvSpPr>
          <p:cNvPr id="3016" name="Shape 3016"/>
          <p:cNvSpPr/>
          <p:nvPr/>
        </p:nvSpPr>
        <p:spPr>
          <a:xfrm>
            <a:off x="854273" y="757564"/>
            <a:ext cx="367444"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17" name="Shape 3017"/>
          <p:cNvSpPr/>
          <p:nvPr/>
        </p:nvSpPr>
        <p:spPr>
          <a:xfrm>
            <a:off x="698500" y="970914"/>
            <a:ext cx="193118"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18" name="Shape 3018"/>
          <p:cNvSpPr/>
          <p:nvPr/>
        </p:nvSpPr>
        <p:spPr>
          <a:xfrm>
            <a:off x="698505" y="1404924"/>
            <a:ext cx="199633"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19" name="Shape 3019"/>
          <p:cNvSpPr/>
          <p:nvPr/>
        </p:nvSpPr>
        <p:spPr>
          <a:xfrm flipH="1">
            <a:off x="901607" y="1147734"/>
            <a:ext cx="1" cy="564926"/>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20" name="Shape 3020"/>
          <p:cNvSpPr/>
          <p:nvPr/>
        </p:nvSpPr>
        <p:spPr>
          <a:xfrm>
            <a:off x="901701" y="1144455"/>
            <a:ext cx="223026" cy="1"/>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21" name="Shape 3021"/>
          <p:cNvSpPr/>
          <p:nvPr/>
        </p:nvSpPr>
        <p:spPr>
          <a:xfrm>
            <a:off x="901701" y="1715955"/>
            <a:ext cx="223026" cy="1"/>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22" name="Shape 3022"/>
          <p:cNvSpPr/>
          <p:nvPr/>
        </p:nvSpPr>
        <p:spPr>
          <a:xfrm>
            <a:off x="706720" y="2179125"/>
            <a:ext cx="202101"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23" name="Shape 3023"/>
          <p:cNvSpPr/>
          <p:nvPr/>
        </p:nvSpPr>
        <p:spPr>
          <a:xfrm flipH="1">
            <a:off x="898138" y="1806011"/>
            <a:ext cx="3462" cy="986297"/>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24" name="Shape 3024"/>
          <p:cNvSpPr/>
          <p:nvPr/>
        </p:nvSpPr>
        <p:spPr>
          <a:xfrm>
            <a:off x="901701" y="1822806"/>
            <a:ext cx="223026"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25" name="Shape 3025"/>
          <p:cNvSpPr/>
          <p:nvPr/>
        </p:nvSpPr>
        <p:spPr>
          <a:xfrm>
            <a:off x="901699" y="2792308"/>
            <a:ext cx="199634"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26" name="Shape 3026"/>
          <p:cNvSpPr/>
          <p:nvPr/>
        </p:nvSpPr>
        <p:spPr>
          <a:xfrm>
            <a:off x="678790" y="3162593"/>
            <a:ext cx="130358"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27" name="Shape 3027"/>
          <p:cNvSpPr/>
          <p:nvPr/>
        </p:nvSpPr>
        <p:spPr>
          <a:xfrm flipH="1">
            <a:off x="812310" y="2859256"/>
            <a:ext cx="1" cy="634466"/>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28" name="Shape 3028"/>
          <p:cNvSpPr/>
          <p:nvPr/>
        </p:nvSpPr>
        <p:spPr>
          <a:xfrm>
            <a:off x="812402" y="2868890"/>
            <a:ext cx="223026"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29" name="Shape 3029"/>
          <p:cNvSpPr/>
          <p:nvPr/>
        </p:nvSpPr>
        <p:spPr>
          <a:xfrm>
            <a:off x="812402" y="3489056"/>
            <a:ext cx="223026"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30" name="Shape 3030"/>
          <p:cNvSpPr/>
          <p:nvPr/>
        </p:nvSpPr>
        <p:spPr>
          <a:xfrm>
            <a:off x="642193" y="3904135"/>
            <a:ext cx="88806"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31" name="Shape 3031"/>
          <p:cNvSpPr/>
          <p:nvPr/>
        </p:nvSpPr>
        <p:spPr>
          <a:xfrm>
            <a:off x="730999" y="3542112"/>
            <a:ext cx="6499" cy="59644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32" name="Shape 3032"/>
          <p:cNvSpPr/>
          <p:nvPr/>
        </p:nvSpPr>
        <p:spPr>
          <a:xfrm>
            <a:off x="737593" y="3542111"/>
            <a:ext cx="223027" cy="1"/>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33" name="Shape 3033"/>
          <p:cNvSpPr/>
          <p:nvPr/>
        </p:nvSpPr>
        <p:spPr>
          <a:xfrm>
            <a:off x="737593" y="4136131"/>
            <a:ext cx="223027"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grpSp>
        <p:nvGrpSpPr>
          <p:cNvPr id="3036" name="Group 3036"/>
          <p:cNvGrpSpPr/>
          <p:nvPr/>
        </p:nvGrpSpPr>
        <p:grpSpPr>
          <a:xfrm>
            <a:off x="1940845" y="4535452"/>
            <a:ext cx="7354158" cy="177548"/>
            <a:chOff x="0" y="-30299"/>
            <a:chExt cx="7354156" cy="236728"/>
          </a:xfrm>
        </p:grpSpPr>
        <p:sp>
          <p:nvSpPr>
            <p:cNvPr id="3034" name="Shape 3034"/>
            <p:cNvSpPr/>
            <p:nvPr/>
          </p:nvSpPr>
          <p:spPr>
            <a:xfrm>
              <a:off x="0" y="-30299"/>
              <a:ext cx="569612" cy="225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r" defTabSz="408207">
                <a:defRPr sz="1100">
                  <a:latin typeface="Calibri"/>
                  <a:ea typeface="Calibri"/>
                  <a:cs typeface="Calibri"/>
                  <a:sym typeface="Calibri"/>
                </a:defRPr>
              </a:lvl1pPr>
            </a:lstStyle>
            <a:p>
              <a:pPr hangingPunct="0"/>
              <a:r>
                <a:rPr kern="0" dirty="0" smtClean="0">
                  <a:solidFill>
                    <a:srgbClr val="000000"/>
                  </a:solidFill>
                </a:rPr>
                <a:t>Insulin</a:t>
              </a:r>
              <a:r>
                <a:rPr lang="fr-CA" kern="0" dirty="0" smtClean="0">
                  <a:solidFill>
                    <a:srgbClr val="000000"/>
                  </a:solidFill>
                </a:rPr>
                <a:t>e</a:t>
              </a:r>
              <a:r>
                <a:rPr kern="0" dirty="0" smtClean="0">
                  <a:solidFill>
                    <a:srgbClr val="000000"/>
                  </a:solidFill>
                </a:rPr>
                <a:t>s</a:t>
              </a:r>
              <a:endParaRPr kern="0" dirty="0">
                <a:solidFill>
                  <a:srgbClr val="000000"/>
                </a:solidFill>
              </a:endParaRPr>
            </a:p>
          </p:txBody>
        </p:sp>
        <p:sp>
          <p:nvSpPr>
            <p:cNvPr id="3035" name="Shape 3035"/>
            <p:cNvSpPr/>
            <p:nvPr/>
          </p:nvSpPr>
          <p:spPr>
            <a:xfrm>
              <a:off x="666879" y="3902"/>
              <a:ext cx="6687277" cy="202527"/>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grpSp>
      <p:grpSp>
        <p:nvGrpSpPr>
          <p:cNvPr id="3042" name="Group 3042"/>
          <p:cNvGrpSpPr/>
          <p:nvPr/>
        </p:nvGrpSpPr>
        <p:grpSpPr>
          <a:xfrm>
            <a:off x="1172414" y="4326511"/>
            <a:ext cx="8158916" cy="215444"/>
            <a:chOff x="-12512" y="-3929"/>
            <a:chExt cx="8158914" cy="287257"/>
          </a:xfrm>
        </p:grpSpPr>
        <p:sp>
          <p:nvSpPr>
            <p:cNvPr id="3037" name="Shape 3037"/>
            <p:cNvSpPr/>
            <p:nvPr/>
          </p:nvSpPr>
          <p:spPr>
            <a:xfrm>
              <a:off x="-12512" y="32356"/>
              <a:ext cx="1337424" cy="225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a:solidFill>
                    <a:srgbClr val="000000"/>
                  </a:solidFill>
                </a:rPr>
                <a:t>Rosiglitazone (Avandia)</a:t>
              </a:r>
            </a:p>
          </p:txBody>
        </p:sp>
        <p:grpSp>
          <p:nvGrpSpPr>
            <p:cNvPr id="3041" name="Group 3041"/>
            <p:cNvGrpSpPr/>
            <p:nvPr/>
          </p:nvGrpSpPr>
          <p:grpSpPr>
            <a:xfrm>
              <a:off x="1407462" y="-3929"/>
              <a:ext cx="6738940" cy="287257"/>
              <a:chOff x="0" y="-3929"/>
              <a:chExt cx="6738939" cy="287256"/>
            </a:xfrm>
          </p:grpSpPr>
          <p:sp>
            <p:nvSpPr>
              <p:cNvPr id="3038" name="Shape 3038"/>
              <p:cNvSpPr/>
              <p:nvPr/>
            </p:nvSpPr>
            <p:spPr>
              <a:xfrm>
                <a:off x="2001836" y="52334"/>
                <a:ext cx="4737103" cy="18574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3039" name="Shape 3039"/>
              <p:cNvSpPr/>
              <p:nvPr/>
            </p:nvSpPr>
            <p:spPr>
              <a:xfrm>
                <a:off x="0" y="52334"/>
                <a:ext cx="2001838" cy="185740"/>
              </a:xfrm>
              <a:prstGeom prst="rect">
                <a:avLst/>
              </a:prstGeom>
              <a:solidFill>
                <a:srgbClr val="FDCDC4"/>
              </a:solidFill>
              <a:ln w="12700" cap="flat">
                <a:noFill/>
                <a:miter lim="400000"/>
              </a:ln>
              <a:effectLst/>
            </p:spPr>
            <p:txBody>
              <a:bodyPr wrap="square" lIns="45719" tIns="45719" rIns="45719" bIns="45719" numCol="1" anchor="ctr">
                <a:noAutofit/>
              </a:bodyPr>
              <a:lstStyle/>
              <a:p>
                <a:pPr defTabSz="286892" hangingPunct="0">
                  <a:defRPr sz="1600">
                    <a:solidFill>
                      <a:srgbClr val="FFFFFF"/>
                    </a:solidFill>
                    <a:latin typeface="Calibri"/>
                    <a:ea typeface="Calibri"/>
                    <a:cs typeface="Calibri"/>
                    <a:sym typeface="Calibri"/>
                  </a:defRPr>
                </a:pPr>
                <a:endParaRPr sz="1600" kern="0">
                  <a:solidFill>
                    <a:srgbClr val="FFFFFF"/>
                  </a:solidFill>
                  <a:latin typeface="Calibri"/>
                  <a:ea typeface="Calibri"/>
                  <a:cs typeface="Calibri"/>
                  <a:sym typeface="Calibri"/>
                </a:endParaRPr>
              </a:p>
            </p:txBody>
          </p:sp>
          <p:sp>
            <p:nvSpPr>
              <p:cNvPr id="3040" name="Shape 3040"/>
              <p:cNvSpPr/>
              <p:nvPr/>
            </p:nvSpPr>
            <p:spPr>
              <a:xfrm>
                <a:off x="1920752" y="-3929"/>
                <a:ext cx="181991" cy="287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grpSp>
      </p:grpSp>
      <p:sp>
        <p:nvSpPr>
          <p:cNvPr id="3043" name="Shape 3043"/>
          <p:cNvSpPr/>
          <p:nvPr/>
        </p:nvSpPr>
        <p:spPr>
          <a:xfrm>
            <a:off x="34616" y="4292721"/>
            <a:ext cx="727097" cy="138477"/>
          </a:xfrm>
          <a:prstGeom prst="rect">
            <a:avLst/>
          </a:prstGeom>
          <a:solidFill>
            <a:srgbClr val="FFFFFF"/>
          </a:solidFill>
          <a:ln w="3175">
            <a:solidFill>
              <a:srgbClr val="262626"/>
            </a:solidFill>
          </a:ln>
          <a:extLst>
            <a:ext uri="{C572A759-6A51-4108-AA02-DFA0A04FC94B}">
              <ma14:wrappingTextBoxFlag xmlns:ma14="http://schemas.microsoft.com/office/mac/drawingml/2011/main" val="1"/>
            </a:ext>
          </a:extLst>
        </p:spPr>
        <p:txBody>
          <a:bodyPr lIns="22849" tIns="22849" rIns="22849" bIns="22849">
            <a:spAutoFit/>
          </a:bodyPr>
          <a:lstStyle>
            <a:lvl1pPr algn="ctr" defTabSz="1371600">
              <a:defRPr sz="600">
                <a:latin typeface="Arial"/>
                <a:ea typeface="Arial"/>
                <a:cs typeface="Arial"/>
                <a:sym typeface="Arial"/>
              </a:defRPr>
            </a:lvl1pPr>
          </a:lstStyle>
          <a:p>
            <a:pPr hangingPunct="0"/>
            <a:r>
              <a:rPr kern="0">
                <a:solidFill>
                  <a:srgbClr val="000000"/>
                </a:solidFill>
              </a:rPr>
              <a:t>Thiazolidinediones</a:t>
            </a:r>
          </a:p>
        </p:txBody>
      </p:sp>
      <p:sp>
        <p:nvSpPr>
          <p:cNvPr id="3044" name="Shape 3044"/>
          <p:cNvSpPr/>
          <p:nvPr/>
        </p:nvSpPr>
        <p:spPr>
          <a:xfrm>
            <a:off x="761256" y="4346155"/>
            <a:ext cx="88806"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45" name="Shape 3045"/>
          <p:cNvSpPr/>
          <p:nvPr/>
        </p:nvSpPr>
        <p:spPr>
          <a:xfrm flipH="1">
            <a:off x="843853" y="4230388"/>
            <a:ext cx="3" cy="288974"/>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46" name="Shape 3046"/>
          <p:cNvSpPr/>
          <p:nvPr/>
        </p:nvSpPr>
        <p:spPr>
          <a:xfrm>
            <a:off x="835029" y="4225726"/>
            <a:ext cx="223027"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47" name="Shape 3047"/>
          <p:cNvSpPr/>
          <p:nvPr/>
        </p:nvSpPr>
        <p:spPr>
          <a:xfrm>
            <a:off x="843960" y="4518172"/>
            <a:ext cx="223027" cy="2"/>
          </a:xfrm>
          <a:prstGeom prst="line">
            <a:avLst/>
          </a:prstGeom>
          <a:ln w="3175">
            <a:solidFill>
              <a:srgbClr val="000000"/>
            </a:solidFill>
            <a:miter lim="400000"/>
          </a:ln>
        </p:spPr>
        <p:txBody>
          <a:bodyPr lIns="45702" tIns="45702" rIns="45702" bIns="45702"/>
          <a:lstStyle/>
          <a:p>
            <a:pPr defTabSz="457002" hangingPunct="0">
              <a:defRPr sz="1800">
                <a:latin typeface="+mn-lt"/>
                <a:ea typeface="+mn-ea"/>
                <a:cs typeface="+mn-cs"/>
                <a:sym typeface="Verdana"/>
              </a:defRPr>
            </a:pPr>
            <a:endParaRPr kern="0">
              <a:solidFill>
                <a:srgbClr val="000000"/>
              </a:solidFill>
              <a:latin typeface="Verdana"/>
              <a:ea typeface="Verdana"/>
              <a:cs typeface="Verdana"/>
              <a:sym typeface="Verdana"/>
            </a:endParaRPr>
          </a:p>
        </p:txBody>
      </p:sp>
      <p:sp>
        <p:nvSpPr>
          <p:cNvPr id="3048" name="Shape 3048"/>
          <p:cNvSpPr/>
          <p:nvPr/>
        </p:nvSpPr>
        <p:spPr>
          <a:xfrm>
            <a:off x="7974726" y="1071704"/>
            <a:ext cx="562535"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25 mg die</a:t>
            </a:r>
          </a:p>
        </p:txBody>
      </p:sp>
      <p:sp>
        <p:nvSpPr>
          <p:cNvPr id="3049" name="Shape 3049"/>
          <p:cNvSpPr/>
          <p:nvPr/>
        </p:nvSpPr>
        <p:spPr>
          <a:xfrm>
            <a:off x="2604046" y="1280813"/>
            <a:ext cx="861902" cy="1384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lang="fr-CA" sz="900" kern="0" dirty="0" smtClean="0">
                <a:solidFill>
                  <a:srgbClr val="000000"/>
                </a:solidFill>
              </a:rPr>
              <a:t> Peu d’expérience</a:t>
            </a:r>
            <a:endParaRPr sz="900" kern="0" dirty="0">
              <a:solidFill>
                <a:srgbClr val="000000"/>
              </a:solidFill>
            </a:endParaRPr>
          </a:p>
        </p:txBody>
      </p:sp>
      <p:sp>
        <p:nvSpPr>
          <p:cNvPr id="3050" name="Shape 3050"/>
          <p:cNvSpPr/>
          <p:nvPr/>
        </p:nvSpPr>
        <p:spPr>
          <a:xfrm>
            <a:off x="8009536" y="1237293"/>
            <a:ext cx="491039"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5 mg die</a:t>
            </a:r>
          </a:p>
        </p:txBody>
      </p:sp>
      <p:sp>
        <p:nvSpPr>
          <p:cNvPr id="3051" name="Shape 3051"/>
          <p:cNvSpPr/>
          <p:nvPr/>
        </p:nvSpPr>
        <p:spPr>
          <a:xfrm>
            <a:off x="8009536" y="1417157"/>
            <a:ext cx="491039"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5 mg die</a:t>
            </a:r>
          </a:p>
        </p:txBody>
      </p:sp>
      <p:sp>
        <p:nvSpPr>
          <p:cNvPr id="3052" name="Shape 3052"/>
          <p:cNvSpPr/>
          <p:nvPr/>
        </p:nvSpPr>
        <p:spPr>
          <a:xfrm>
            <a:off x="7901795" y="1575262"/>
            <a:ext cx="634032"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100 mg die</a:t>
            </a:r>
          </a:p>
        </p:txBody>
      </p:sp>
      <p:sp>
        <p:nvSpPr>
          <p:cNvPr id="3053" name="Shape 3053"/>
          <p:cNvSpPr/>
          <p:nvPr/>
        </p:nvSpPr>
        <p:spPr>
          <a:xfrm>
            <a:off x="7941192" y="875615"/>
            <a:ext cx="610062"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a:solidFill>
                  <a:srgbClr val="000000"/>
                </a:solidFill>
              </a:rPr>
              <a:t>850 mg tid</a:t>
            </a:r>
          </a:p>
        </p:txBody>
      </p:sp>
      <p:sp>
        <p:nvSpPr>
          <p:cNvPr id="3054" name="Shape 3054"/>
          <p:cNvSpPr/>
          <p:nvPr/>
        </p:nvSpPr>
        <p:spPr>
          <a:xfrm>
            <a:off x="4784537" y="862667"/>
            <a:ext cx="637958"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500 mg bid</a:t>
            </a:r>
          </a:p>
        </p:txBody>
      </p:sp>
      <p:sp>
        <p:nvSpPr>
          <p:cNvPr id="3057" name="Shape 3057"/>
          <p:cNvSpPr/>
          <p:nvPr/>
        </p:nvSpPr>
        <p:spPr>
          <a:xfrm>
            <a:off x="7920960" y="2261886"/>
            <a:ext cx="598146"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1.8 mg die</a:t>
            </a:r>
          </a:p>
        </p:txBody>
      </p:sp>
      <p:sp>
        <p:nvSpPr>
          <p:cNvPr id="3058" name="Shape 3058"/>
          <p:cNvSpPr/>
          <p:nvPr/>
        </p:nvSpPr>
        <p:spPr>
          <a:xfrm>
            <a:off x="7910828" y="3829597"/>
            <a:ext cx="562535"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25 mg die</a:t>
            </a:r>
          </a:p>
        </p:txBody>
      </p:sp>
      <p:sp>
        <p:nvSpPr>
          <p:cNvPr id="3059" name="Shape 3059"/>
          <p:cNvSpPr/>
          <p:nvPr/>
        </p:nvSpPr>
        <p:spPr>
          <a:xfrm>
            <a:off x="7883539" y="3501361"/>
            <a:ext cx="634032"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defTabSz="286892" hangingPunct="0">
              <a:defRPr sz="1100">
                <a:solidFill>
                  <a:srgbClr val="262626"/>
                </a:solidFill>
                <a:latin typeface="Calibri"/>
                <a:ea typeface="Calibri"/>
                <a:cs typeface="Calibri"/>
                <a:sym typeface="Calibri"/>
              </a:defRPr>
            </a:pPr>
            <a:r>
              <a:rPr sz="1100" kern="0" dirty="0">
                <a:solidFill>
                  <a:srgbClr val="262626"/>
                </a:solidFill>
                <a:latin typeface="Calibri"/>
                <a:ea typeface="Calibri"/>
                <a:cs typeface="Calibri"/>
                <a:sym typeface="Calibri"/>
              </a:rPr>
              <a:t>3</a:t>
            </a:r>
            <a:r>
              <a:rPr sz="1100" kern="0" dirty="0">
                <a:solidFill>
                  <a:srgbClr val="000000"/>
                </a:solidFill>
                <a:latin typeface="Calibri"/>
                <a:ea typeface="Calibri"/>
                <a:cs typeface="Calibri"/>
                <a:sym typeface="Calibri"/>
              </a:rPr>
              <a:t>00 mg die</a:t>
            </a:r>
          </a:p>
        </p:txBody>
      </p:sp>
      <p:sp>
        <p:nvSpPr>
          <p:cNvPr id="3060" name="Shape 3060"/>
          <p:cNvSpPr/>
          <p:nvPr/>
        </p:nvSpPr>
        <p:spPr>
          <a:xfrm>
            <a:off x="7901889" y="3659085"/>
            <a:ext cx="562535"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defTabSz="286892" hangingPunct="0">
              <a:defRPr sz="1100">
                <a:solidFill>
                  <a:srgbClr val="262626"/>
                </a:solidFill>
                <a:latin typeface="Calibri"/>
                <a:ea typeface="Calibri"/>
                <a:cs typeface="Calibri"/>
                <a:sym typeface="Calibri"/>
              </a:defRPr>
            </a:pPr>
            <a:r>
              <a:rPr sz="1100" kern="0" dirty="0">
                <a:solidFill>
                  <a:srgbClr val="262626"/>
                </a:solidFill>
                <a:latin typeface="Calibri"/>
                <a:ea typeface="Calibri"/>
                <a:cs typeface="Calibri"/>
                <a:sym typeface="Calibri"/>
              </a:rPr>
              <a:t>1</a:t>
            </a:r>
            <a:r>
              <a:rPr sz="1100" kern="0" dirty="0">
                <a:solidFill>
                  <a:srgbClr val="000000"/>
                </a:solidFill>
                <a:latin typeface="Calibri"/>
                <a:ea typeface="Calibri"/>
                <a:cs typeface="Calibri"/>
                <a:sym typeface="Calibri"/>
              </a:rPr>
              <a:t>0 mg die</a:t>
            </a:r>
          </a:p>
        </p:txBody>
      </p:sp>
      <p:sp>
        <p:nvSpPr>
          <p:cNvPr id="3061" name="Shape 3061"/>
          <p:cNvSpPr/>
          <p:nvPr/>
        </p:nvSpPr>
        <p:spPr>
          <a:xfrm>
            <a:off x="7910820" y="4183176"/>
            <a:ext cx="562535"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defTabSz="286892" hangingPunct="0">
              <a:defRPr sz="1100">
                <a:solidFill>
                  <a:srgbClr val="262626"/>
                </a:solidFill>
                <a:latin typeface="Calibri"/>
                <a:ea typeface="Calibri"/>
                <a:cs typeface="Calibri"/>
                <a:sym typeface="Calibri"/>
              </a:defRPr>
            </a:pPr>
            <a:r>
              <a:rPr sz="1100" kern="0">
                <a:solidFill>
                  <a:srgbClr val="262626"/>
                </a:solidFill>
                <a:latin typeface="Calibri"/>
                <a:ea typeface="Calibri"/>
                <a:cs typeface="Calibri"/>
                <a:sym typeface="Calibri"/>
              </a:rPr>
              <a:t>4</a:t>
            </a:r>
            <a:r>
              <a:rPr sz="1100" kern="0">
                <a:solidFill>
                  <a:srgbClr val="000000"/>
                </a:solidFill>
                <a:latin typeface="Calibri"/>
                <a:ea typeface="Calibri"/>
                <a:cs typeface="Calibri"/>
                <a:sym typeface="Calibri"/>
              </a:rPr>
              <a:t>5 mg die</a:t>
            </a:r>
          </a:p>
        </p:txBody>
      </p:sp>
      <p:sp>
        <p:nvSpPr>
          <p:cNvPr id="3062" name="Shape 3062"/>
          <p:cNvSpPr/>
          <p:nvPr/>
        </p:nvSpPr>
        <p:spPr>
          <a:xfrm>
            <a:off x="7964894" y="4354626"/>
            <a:ext cx="491039"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defTabSz="286892" hangingPunct="0">
              <a:defRPr sz="1100">
                <a:solidFill>
                  <a:srgbClr val="262626"/>
                </a:solidFill>
                <a:latin typeface="Calibri"/>
                <a:ea typeface="Calibri"/>
                <a:cs typeface="Calibri"/>
                <a:sym typeface="Calibri"/>
              </a:defRPr>
            </a:pPr>
            <a:r>
              <a:rPr sz="1100" kern="0">
                <a:solidFill>
                  <a:srgbClr val="262626"/>
                </a:solidFill>
                <a:latin typeface="Calibri"/>
                <a:ea typeface="Calibri"/>
                <a:cs typeface="Calibri"/>
                <a:sym typeface="Calibri"/>
              </a:rPr>
              <a:t>8</a:t>
            </a:r>
            <a:r>
              <a:rPr sz="1100" kern="0">
                <a:solidFill>
                  <a:srgbClr val="000000"/>
                </a:solidFill>
                <a:latin typeface="Calibri"/>
                <a:ea typeface="Calibri"/>
                <a:cs typeface="Calibri"/>
                <a:sym typeface="Calibri"/>
              </a:rPr>
              <a:t> mg die</a:t>
            </a:r>
          </a:p>
        </p:txBody>
      </p:sp>
      <p:sp>
        <p:nvSpPr>
          <p:cNvPr id="3064" name="Shape 3064"/>
          <p:cNvSpPr/>
          <p:nvPr/>
        </p:nvSpPr>
        <p:spPr>
          <a:xfrm>
            <a:off x="7967966" y="3351670"/>
            <a:ext cx="467069"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defTabSz="286892" hangingPunct="0">
              <a:defRPr sz="1100">
                <a:solidFill>
                  <a:srgbClr val="262626"/>
                </a:solidFill>
                <a:latin typeface="Calibri"/>
                <a:ea typeface="Calibri"/>
                <a:cs typeface="Calibri"/>
                <a:sym typeface="Calibri"/>
              </a:defRPr>
            </a:pPr>
            <a:r>
              <a:rPr sz="1100" kern="0" dirty="0">
                <a:solidFill>
                  <a:srgbClr val="262626"/>
                </a:solidFill>
                <a:latin typeface="Calibri"/>
                <a:ea typeface="Calibri"/>
                <a:cs typeface="Calibri"/>
                <a:sym typeface="Calibri"/>
              </a:rPr>
              <a:t>4</a:t>
            </a:r>
            <a:r>
              <a:rPr sz="1100" kern="0" dirty="0">
                <a:solidFill>
                  <a:srgbClr val="000000"/>
                </a:solidFill>
                <a:latin typeface="Calibri"/>
                <a:ea typeface="Calibri"/>
                <a:cs typeface="Calibri"/>
                <a:sym typeface="Calibri"/>
              </a:rPr>
              <a:t> mg tid</a:t>
            </a:r>
          </a:p>
        </p:txBody>
      </p:sp>
      <p:sp>
        <p:nvSpPr>
          <p:cNvPr id="3065" name="Shape 3065"/>
          <p:cNvSpPr/>
          <p:nvPr/>
        </p:nvSpPr>
        <p:spPr>
          <a:xfrm>
            <a:off x="7928079" y="3162129"/>
            <a:ext cx="566461"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defTabSz="286892" hangingPunct="0">
              <a:defRPr sz="1100">
                <a:solidFill>
                  <a:srgbClr val="262626"/>
                </a:solidFill>
                <a:latin typeface="Calibri"/>
                <a:ea typeface="Calibri"/>
                <a:cs typeface="Calibri"/>
                <a:sym typeface="Calibri"/>
              </a:defRPr>
            </a:pPr>
            <a:r>
              <a:rPr sz="1100" kern="0" dirty="0">
                <a:solidFill>
                  <a:srgbClr val="262626"/>
                </a:solidFill>
                <a:latin typeface="Calibri"/>
                <a:ea typeface="Calibri"/>
                <a:cs typeface="Calibri"/>
                <a:sym typeface="Calibri"/>
              </a:rPr>
              <a:t>10</a:t>
            </a:r>
            <a:r>
              <a:rPr sz="1100" kern="0" dirty="0">
                <a:solidFill>
                  <a:srgbClr val="000000"/>
                </a:solidFill>
                <a:latin typeface="Calibri"/>
                <a:ea typeface="Calibri"/>
                <a:cs typeface="Calibri"/>
                <a:sym typeface="Calibri"/>
              </a:rPr>
              <a:t> mg bid</a:t>
            </a:r>
          </a:p>
        </p:txBody>
      </p:sp>
      <p:sp>
        <p:nvSpPr>
          <p:cNvPr id="3066" name="Shape 3066"/>
          <p:cNvSpPr/>
          <p:nvPr/>
        </p:nvSpPr>
        <p:spPr>
          <a:xfrm>
            <a:off x="7964289" y="2981242"/>
            <a:ext cx="494965"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defTabSz="286892" hangingPunct="0">
              <a:defRPr sz="1100">
                <a:solidFill>
                  <a:srgbClr val="262626"/>
                </a:solidFill>
                <a:latin typeface="Calibri"/>
                <a:ea typeface="Calibri"/>
                <a:cs typeface="Calibri"/>
                <a:sym typeface="Calibri"/>
              </a:defRPr>
            </a:pPr>
            <a:r>
              <a:rPr sz="1100" kern="0" dirty="0">
                <a:solidFill>
                  <a:srgbClr val="262626"/>
                </a:solidFill>
                <a:latin typeface="Calibri"/>
                <a:ea typeface="Calibri"/>
                <a:cs typeface="Calibri"/>
                <a:sym typeface="Calibri"/>
              </a:rPr>
              <a:t>4</a:t>
            </a:r>
            <a:r>
              <a:rPr sz="1100" kern="0" dirty="0">
                <a:solidFill>
                  <a:srgbClr val="000000"/>
                </a:solidFill>
                <a:latin typeface="Calibri"/>
                <a:ea typeface="Calibri"/>
                <a:cs typeface="Calibri"/>
                <a:sym typeface="Calibri"/>
              </a:rPr>
              <a:t> mg bid</a:t>
            </a:r>
          </a:p>
        </p:txBody>
      </p:sp>
      <p:sp>
        <p:nvSpPr>
          <p:cNvPr id="3067" name="Shape 3067"/>
          <p:cNvSpPr/>
          <p:nvPr/>
        </p:nvSpPr>
        <p:spPr>
          <a:xfrm>
            <a:off x="7364131" y="2808200"/>
            <a:ext cx="1713366"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MR 120 mg die ou 160 mg bid</a:t>
            </a:r>
          </a:p>
        </p:txBody>
      </p:sp>
      <p:sp>
        <p:nvSpPr>
          <p:cNvPr id="3068" name="Shape 3068"/>
          <p:cNvSpPr/>
          <p:nvPr/>
        </p:nvSpPr>
        <p:spPr>
          <a:xfrm>
            <a:off x="7932263" y="657999"/>
            <a:ext cx="610062"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defTabSz="286892" hangingPunct="0">
              <a:defRPr sz="1100">
                <a:solidFill>
                  <a:srgbClr val="262626"/>
                </a:solidFill>
                <a:latin typeface="Calibri"/>
                <a:ea typeface="Calibri"/>
                <a:cs typeface="Calibri"/>
                <a:sym typeface="Calibri"/>
              </a:defRPr>
            </a:pPr>
            <a:r>
              <a:rPr sz="1100" kern="0" dirty="0">
                <a:solidFill>
                  <a:srgbClr val="262626"/>
                </a:solidFill>
                <a:latin typeface="Calibri"/>
                <a:ea typeface="Calibri"/>
                <a:cs typeface="Calibri"/>
                <a:sym typeface="Calibri"/>
              </a:rPr>
              <a:t>10</a:t>
            </a:r>
            <a:r>
              <a:rPr sz="1100" kern="0" dirty="0">
                <a:solidFill>
                  <a:srgbClr val="000000"/>
                </a:solidFill>
                <a:latin typeface="Calibri"/>
                <a:ea typeface="Calibri"/>
                <a:cs typeface="Calibri"/>
                <a:sym typeface="Calibri"/>
              </a:rPr>
              <a:t>0 mg tid</a:t>
            </a:r>
          </a:p>
        </p:txBody>
      </p:sp>
      <p:sp>
        <p:nvSpPr>
          <p:cNvPr id="3069" name="Shape 3069"/>
          <p:cNvSpPr/>
          <p:nvPr/>
        </p:nvSpPr>
        <p:spPr>
          <a:xfrm>
            <a:off x="3870018" y="2809392"/>
            <a:ext cx="342204" cy="15388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000">
                <a:latin typeface="Arial"/>
                <a:ea typeface="Arial"/>
                <a:cs typeface="Arial"/>
                <a:sym typeface="Arial"/>
              </a:defRPr>
            </a:lvl1pPr>
          </a:lstStyle>
          <a:p>
            <a:pPr hangingPunct="0"/>
            <a:r>
              <a:rPr kern="0" dirty="0">
                <a:solidFill>
                  <a:srgbClr val="000000"/>
                </a:solidFill>
              </a:rPr>
              <a:t>hypos</a:t>
            </a:r>
          </a:p>
        </p:txBody>
      </p:sp>
      <p:sp>
        <p:nvSpPr>
          <p:cNvPr id="3070" name="Shape 3070"/>
          <p:cNvSpPr/>
          <p:nvPr/>
        </p:nvSpPr>
        <p:spPr>
          <a:xfrm>
            <a:off x="2869152" y="3003448"/>
            <a:ext cx="1504130" cy="15388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000">
                <a:latin typeface="Arial"/>
                <a:ea typeface="Arial"/>
                <a:cs typeface="Arial"/>
                <a:sym typeface="Arial"/>
              </a:defRPr>
            </a:lvl1pPr>
          </a:lstStyle>
          <a:p>
            <a:pPr hangingPunct="0"/>
            <a:r>
              <a:rPr lang="fr-FR" kern="0" dirty="0" smtClean="0">
                <a:solidFill>
                  <a:srgbClr val="000000"/>
                </a:solidFill>
              </a:rPr>
              <a:t>H</a:t>
            </a:r>
            <a:r>
              <a:rPr kern="0" dirty="0" smtClean="0">
                <a:solidFill>
                  <a:srgbClr val="000000"/>
                </a:solidFill>
              </a:rPr>
              <a:t>ypos</a:t>
            </a:r>
            <a:r>
              <a:rPr lang="fr-CA" kern="0" dirty="0" smtClean="0">
                <a:solidFill>
                  <a:srgbClr val="000000"/>
                </a:solidFill>
              </a:rPr>
              <a:t>: débuter à 1 mg die</a:t>
            </a:r>
            <a:endParaRPr kern="0" dirty="0">
              <a:solidFill>
                <a:srgbClr val="000000"/>
              </a:solidFill>
            </a:endParaRPr>
          </a:p>
        </p:txBody>
      </p:sp>
      <p:sp>
        <p:nvSpPr>
          <p:cNvPr id="3071" name="Shape 3071"/>
          <p:cNvSpPr/>
          <p:nvPr/>
        </p:nvSpPr>
        <p:spPr>
          <a:xfrm>
            <a:off x="5021153" y="3158825"/>
            <a:ext cx="342204" cy="15388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000">
                <a:latin typeface="Arial"/>
                <a:ea typeface="Arial"/>
                <a:cs typeface="Arial"/>
                <a:sym typeface="Arial"/>
              </a:defRPr>
            </a:lvl1pPr>
          </a:lstStyle>
          <a:p>
            <a:pPr hangingPunct="0"/>
            <a:r>
              <a:rPr kern="0" dirty="0">
                <a:solidFill>
                  <a:srgbClr val="000000"/>
                </a:solidFill>
              </a:rPr>
              <a:t>hypos</a:t>
            </a:r>
          </a:p>
        </p:txBody>
      </p:sp>
      <p:sp>
        <p:nvSpPr>
          <p:cNvPr id="3072" name="Shape 3072"/>
          <p:cNvSpPr/>
          <p:nvPr/>
        </p:nvSpPr>
        <p:spPr>
          <a:xfrm>
            <a:off x="3198728" y="4211906"/>
            <a:ext cx="1283216" cy="15388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000">
                <a:latin typeface="Arial"/>
                <a:ea typeface="Arial"/>
                <a:cs typeface="Arial"/>
                <a:sym typeface="Arial"/>
              </a:defRPr>
            </a:lvl1pPr>
          </a:lstStyle>
          <a:p>
            <a:pPr hangingPunct="0"/>
            <a:r>
              <a:rPr lang="fr-CA" kern="0" dirty="0" smtClean="0">
                <a:solidFill>
                  <a:srgbClr val="000000"/>
                </a:solidFill>
              </a:rPr>
              <a:t>Insuffisance cardiaque</a:t>
            </a:r>
            <a:endParaRPr kern="0" dirty="0">
              <a:solidFill>
                <a:srgbClr val="000000"/>
              </a:solidFill>
            </a:endParaRPr>
          </a:p>
        </p:txBody>
      </p:sp>
      <p:sp>
        <p:nvSpPr>
          <p:cNvPr id="3073" name="Shape 3073"/>
          <p:cNvSpPr/>
          <p:nvPr/>
        </p:nvSpPr>
        <p:spPr>
          <a:xfrm>
            <a:off x="3198728" y="4367135"/>
            <a:ext cx="1283216" cy="15388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000">
                <a:latin typeface="Arial"/>
                <a:ea typeface="Arial"/>
                <a:cs typeface="Arial"/>
                <a:sym typeface="Arial"/>
              </a:defRPr>
            </a:lvl1pPr>
          </a:lstStyle>
          <a:p>
            <a:pPr hangingPunct="0"/>
            <a:r>
              <a:rPr lang="fr-CA" kern="0" dirty="0" smtClean="0">
                <a:solidFill>
                  <a:srgbClr val="000000"/>
                </a:solidFill>
              </a:rPr>
              <a:t>Insuffisance cardiaque</a:t>
            </a:r>
            <a:endParaRPr kern="0" dirty="0">
              <a:solidFill>
                <a:srgbClr val="000000"/>
              </a:solidFill>
            </a:endParaRPr>
          </a:p>
        </p:txBody>
      </p:sp>
      <p:grpSp>
        <p:nvGrpSpPr>
          <p:cNvPr id="3080" name="Group 3080"/>
          <p:cNvGrpSpPr/>
          <p:nvPr/>
        </p:nvGrpSpPr>
        <p:grpSpPr>
          <a:xfrm>
            <a:off x="1284817" y="1777873"/>
            <a:ext cx="8055458" cy="1058946"/>
            <a:chOff x="-6873" y="-233419"/>
            <a:chExt cx="8055456" cy="1411921"/>
          </a:xfrm>
        </p:grpSpPr>
        <p:sp>
          <p:nvSpPr>
            <p:cNvPr id="3075" name="Shape 3075"/>
            <p:cNvSpPr/>
            <p:nvPr/>
          </p:nvSpPr>
          <p:spPr>
            <a:xfrm>
              <a:off x="-6873" y="-233419"/>
              <a:ext cx="1233968" cy="2257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a:solidFill>
                    <a:srgbClr val="000000"/>
                  </a:solidFill>
                </a:rPr>
                <a:t>Dulaglutide (Trulicity)</a:t>
              </a:r>
            </a:p>
          </p:txBody>
        </p:sp>
        <p:grpSp>
          <p:nvGrpSpPr>
            <p:cNvPr id="3079" name="Group 3079"/>
            <p:cNvGrpSpPr/>
            <p:nvPr/>
          </p:nvGrpSpPr>
          <p:grpSpPr>
            <a:xfrm>
              <a:off x="3280311" y="-233419"/>
              <a:ext cx="4768272" cy="1411921"/>
              <a:chOff x="1970667" y="-233419"/>
              <a:chExt cx="4768271" cy="1411920"/>
            </a:xfrm>
          </p:grpSpPr>
          <p:sp>
            <p:nvSpPr>
              <p:cNvPr id="3077" name="Shape 3077"/>
              <p:cNvSpPr/>
              <p:nvPr/>
            </p:nvSpPr>
            <p:spPr>
              <a:xfrm>
                <a:off x="1970667" y="-233419"/>
                <a:ext cx="1402431" cy="205721"/>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3076" name="Shape 3076"/>
              <p:cNvSpPr/>
              <p:nvPr/>
            </p:nvSpPr>
            <p:spPr>
              <a:xfrm>
                <a:off x="3333749" y="-213440"/>
                <a:ext cx="3405189" cy="185741"/>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3078" name="Shape 3078"/>
              <p:cNvSpPr/>
              <p:nvPr/>
            </p:nvSpPr>
            <p:spPr>
              <a:xfrm>
                <a:off x="3222966" y="891244"/>
                <a:ext cx="181991" cy="2872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smtClean="0">
                    <a:solidFill>
                      <a:srgbClr val="000000"/>
                    </a:solidFill>
                  </a:rPr>
                  <a:t>50</a:t>
                </a:r>
                <a:endParaRPr sz="1400" kern="0" dirty="0">
                  <a:solidFill>
                    <a:srgbClr val="000000"/>
                  </a:solidFill>
                </a:endParaRPr>
              </a:p>
            </p:txBody>
          </p:sp>
        </p:grpSp>
      </p:grpSp>
      <p:grpSp>
        <p:nvGrpSpPr>
          <p:cNvPr id="3088" name="Group 3088"/>
          <p:cNvGrpSpPr/>
          <p:nvPr/>
        </p:nvGrpSpPr>
        <p:grpSpPr>
          <a:xfrm>
            <a:off x="997052" y="2082366"/>
            <a:ext cx="8325353" cy="221146"/>
            <a:chOff x="-11339" y="-246746"/>
            <a:chExt cx="8325352" cy="294863"/>
          </a:xfrm>
        </p:grpSpPr>
        <p:sp>
          <p:nvSpPr>
            <p:cNvPr id="3081" name="Shape 3081"/>
            <p:cNvSpPr/>
            <p:nvPr/>
          </p:nvSpPr>
          <p:spPr>
            <a:xfrm>
              <a:off x="-11339" y="-200562"/>
              <a:ext cx="1491162" cy="2257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a:solidFill>
                    <a:srgbClr val="000000"/>
                  </a:solidFill>
                </a:rPr>
                <a:t>Exenatide QW (Bydureon)</a:t>
              </a:r>
            </a:p>
          </p:txBody>
        </p:sp>
        <p:grpSp>
          <p:nvGrpSpPr>
            <p:cNvPr id="3087" name="Group 3087"/>
            <p:cNvGrpSpPr/>
            <p:nvPr/>
          </p:nvGrpSpPr>
          <p:grpSpPr>
            <a:xfrm>
              <a:off x="1575073" y="-246746"/>
              <a:ext cx="6738940" cy="294863"/>
              <a:chOff x="0" y="-246745"/>
              <a:chExt cx="6738938" cy="294862"/>
            </a:xfrm>
          </p:grpSpPr>
          <p:sp>
            <p:nvSpPr>
              <p:cNvPr id="3082" name="Shape 3082"/>
              <p:cNvSpPr/>
              <p:nvPr/>
            </p:nvSpPr>
            <p:spPr>
              <a:xfrm>
                <a:off x="1979612" y="-179987"/>
                <a:ext cx="1379539" cy="184550"/>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3083" name="Shape 3083"/>
              <p:cNvSpPr/>
              <p:nvPr/>
            </p:nvSpPr>
            <p:spPr>
              <a:xfrm>
                <a:off x="3332161" y="-179987"/>
                <a:ext cx="3406777" cy="184550"/>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3084" name="Shape 3084"/>
              <p:cNvSpPr/>
              <p:nvPr/>
            </p:nvSpPr>
            <p:spPr>
              <a:xfrm>
                <a:off x="0" y="-179987"/>
                <a:ext cx="1998663" cy="184550"/>
              </a:xfrm>
              <a:prstGeom prst="rect">
                <a:avLst/>
              </a:prstGeom>
              <a:solidFill>
                <a:srgbClr val="FF00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3085" name="Shape 3085"/>
              <p:cNvSpPr/>
              <p:nvPr/>
            </p:nvSpPr>
            <p:spPr>
              <a:xfrm>
                <a:off x="1933275" y="-239142"/>
                <a:ext cx="181991" cy="2872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sp>
            <p:nvSpPr>
              <p:cNvPr id="3086" name="Shape 3086"/>
              <p:cNvSpPr/>
              <p:nvPr/>
            </p:nvSpPr>
            <p:spPr>
              <a:xfrm>
                <a:off x="3237076" y="-246745"/>
                <a:ext cx="181991" cy="2872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50</a:t>
                </a:r>
              </a:p>
            </p:txBody>
          </p:sp>
        </p:grpSp>
      </p:grpSp>
      <p:sp>
        <p:nvSpPr>
          <p:cNvPr id="3089" name="Shape 3089"/>
          <p:cNvSpPr/>
          <p:nvPr/>
        </p:nvSpPr>
        <p:spPr>
          <a:xfrm>
            <a:off x="7705407" y="-21581"/>
            <a:ext cx="1457793" cy="318319"/>
          </a:xfrm>
          <a:prstGeom prst="rect">
            <a:avLst/>
          </a:prstGeom>
          <a:ln w="12700">
            <a:miter lim="400000"/>
          </a:ln>
          <a:extLst>
            <a:ext uri="{C572A759-6A51-4108-AA02-DFA0A04FC94B}">
              <ma14:wrappingTextBoxFlag xmlns:ma14="http://schemas.microsoft.com/office/mac/drawingml/2011/main" val="1"/>
            </a:ext>
          </a:extLst>
        </p:spPr>
        <p:txBody>
          <a:bodyPr wrap="none" lIns="35700" tIns="35700" rIns="35700" bIns="35700" anchor="ctr">
            <a:spAutoFit/>
          </a:bodyPr>
          <a:lstStyle/>
          <a:p>
            <a:pPr defTabSz="481955" hangingPunct="0">
              <a:defRPr sz="800">
                <a:solidFill>
                  <a:srgbClr val="262626"/>
                </a:solidFill>
                <a:latin typeface="Arial"/>
                <a:ea typeface="Arial"/>
                <a:cs typeface="Arial"/>
                <a:sym typeface="Arial"/>
              </a:defRPr>
            </a:pPr>
            <a:r>
              <a:rPr sz="800" kern="0" dirty="0">
                <a:solidFill>
                  <a:srgbClr val="262626"/>
                </a:solidFill>
                <a:latin typeface="Arial"/>
                <a:ea typeface="Arial"/>
                <a:cs typeface="Arial"/>
                <a:sym typeface="Arial"/>
              </a:rPr>
              <a:t>Yale JF, </a:t>
            </a:r>
            <a:r>
              <a:rPr lang="fr-CA" sz="800" kern="0" dirty="0" smtClean="0">
                <a:solidFill>
                  <a:srgbClr val="262626"/>
                </a:solidFill>
                <a:latin typeface="Arial"/>
                <a:ea typeface="Arial"/>
                <a:cs typeface="Arial"/>
                <a:sym typeface="Arial"/>
              </a:rPr>
              <a:t>version </a:t>
            </a:r>
            <a:r>
              <a:rPr lang="fr-CA" sz="800" kern="0" dirty="0" smtClean="0">
                <a:solidFill>
                  <a:srgbClr val="262626"/>
                </a:solidFill>
                <a:latin typeface="Arial"/>
                <a:ea typeface="Arial"/>
                <a:cs typeface="Arial"/>
                <a:sym typeface="Arial"/>
              </a:rPr>
              <a:t>Octobre</a:t>
            </a:r>
            <a:r>
              <a:rPr lang="fr-CA" sz="800" kern="0" dirty="0" smtClean="0">
                <a:solidFill>
                  <a:srgbClr val="262626"/>
                </a:solidFill>
                <a:latin typeface="Arial"/>
                <a:ea typeface="Arial"/>
                <a:cs typeface="Arial"/>
                <a:sym typeface="Arial"/>
              </a:rPr>
              <a:t> </a:t>
            </a:r>
            <a:r>
              <a:rPr lang="fr-CA" sz="800" kern="0" dirty="0" smtClean="0">
                <a:solidFill>
                  <a:srgbClr val="262626"/>
                </a:solidFill>
                <a:latin typeface="Arial"/>
                <a:ea typeface="Arial"/>
                <a:cs typeface="Arial"/>
                <a:sym typeface="Arial"/>
              </a:rPr>
              <a:t>2019</a:t>
            </a:r>
            <a:endParaRPr sz="800" kern="0" dirty="0">
              <a:solidFill>
                <a:srgbClr val="262626"/>
              </a:solidFill>
              <a:latin typeface="Arial"/>
              <a:ea typeface="Arial"/>
              <a:cs typeface="Arial"/>
              <a:sym typeface="Arial"/>
            </a:endParaRPr>
          </a:p>
          <a:p>
            <a:pPr defTabSz="481955" hangingPunct="0">
              <a:defRPr sz="800" u="sng">
                <a:solidFill>
                  <a:srgbClr val="262626"/>
                </a:solidFill>
                <a:latin typeface="Arial"/>
                <a:ea typeface="Arial"/>
                <a:cs typeface="Arial"/>
                <a:sym typeface="Arial"/>
              </a:defRPr>
            </a:pPr>
            <a:r>
              <a:rPr lang="fr-CA" sz="800" u="sng" kern="0" dirty="0" smtClean="0">
                <a:solidFill>
                  <a:srgbClr val="009999"/>
                </a:solidFill>
                <a:uFill>
                  <a:solidFill>
                    <a:srgbClr val="009999"/>
                  </a:solidFill>
                </a:uFill>
                <a:latin typeface="Arial"/>
                <a:ea typeface="Arial"/>
                <a:cs typeface="Arial"/>
                <a:sym typeface="Arial"/>
                <a:hlinkClick r:id="rId5"/>
              </a:rPr>
              <a:t>                  </a:t>
            </a:r>
            <a:r>
              <a:rPr sz="800" u="sng" kern="0" dirty="0" smtClean="0">
                <a:solidFill>
                  <a:srgbClr val="009999"/>
                </a:solidFill>
                <a:uFill>
                  <a:solidFill>
                    <a:srgbClr val="009999"/>
                  </a:solidFill>
                </a:uFill>
                <a:latin typeface="Arial"/>
                <a:ea typeface="Arial"/>
                <a:cs typeface="Arial"/>
                <a:sym typeface="Arial"/>
                <a:hlinkClick r:id="rId5"/>
              </a:rPr>
              <a:t>www.dryale.ca</a:t>
            </a:r>
            <a:endParaRPr sz="800" u="sng" kern="0" dirty="0">
              <a:solidFill>
                <a:srgbClr val="009999"/>
              </a:solidFill>
              <a:uFill>
                <a:solidFill>
                  <a:srgbClr val="009999"/>
                </a:solidFill>
              </a:uFill>
              <a:latin typeface="Arial"/>
              <a:ea typeface="Arial"/>
              <a:cs typeface="Arial"/>
              <a:sym typeface="Arial"/>
              <a:hlinkClick r:id="rId5"/>
            </a:endParaRPr>
          </a:p>
        </p:txBody>
      </p:sp>
      <p:sp>
        <p:nvSpPr>
          <p:cNvPr id="3091" name="Shape 3091"/>
          <p:cNvSpPr/>
          <p:nvPr/>
        </p:nvSpPr>
        <p:spPr>
          <a:xfrm>
            <a:off x="7938691" y="1936188"/>
            <a:ext cx="527889"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10 ug bid</a:t>
            </a:r>
          </a:p>
        </p:txBody>
      </p:sp>
      <p:sp>
        <p:nvSpPr>
          <p:cNvPr id="3092" name="Shape 3092"/>
          <p:cNvSpPr/>
          <p:nvPr/>
        </p:nvSpPr>
        <p:spPr>
          <a:xfrm>
            <a:off x="7778677" y="2092831"/>
            <a:ext cx="1019410"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2 mg </a:t>
            </a:r>
            <a:r>
              <a:rPr kern="0" dirty="0" smtClean="0">
                <a:solidFill>
                  <a:srgbClr val="000000"/>
                </a:solidFill>
              </a:rPr>
              <a:t>p</a:t>
            </a:r>
            <a:r>
              <a:rPr lang="fr-CA" kern="0" dirty="0" err="1" smtClean="0">
                <a:solidFill>
                  <a:srgbClr val="000000"/>
                </a:solidFill>
              </a:rPr>
              <a:t>ar</a:t>
            </a:r>
            <a:r>
              <a:rPr lang="fr-CA" kern="0" dirty="0" smtClean="0">
                <a:solidFill>
                  <a:srgbClr val="000000"/>
                </a:solidFill>
              </a:rPr>
              <a:t> semaine</a:t>
            </a:r>
            <a:endParaRPr kern="0" dirty="0">
              <a:solidFill>
                <a:srgbClr val="000000"/>
              </a:solidFill>
            </a:endParaRPr>
          </a:p>
        </p:txBody>
      </p:sp>
      <p:sp>
        <p:nvSpPr>
          <p:cNvPr id="3094" name="Shape 3094"/>
          <p:cNvSpPr/>
          <p:nvPr/>
        </p:nvSpPr>
        <p:spPr>
          <a:xfrm>
            <a:off x="5100539" y="4962859"/>
            <a:ext cx="4077136" cy="246185"/>
          </a:xfrm>
          <a:prstGeom prst="rect">
            <a:avLst/>
          </a:prstGeom>
          <a:ln w="12700">
            <a:miter lim="400000"/>
          </a:ln>
          <a:extLst>
            <a:ext uri="{C572A759-6A51-4108-AA02-DFA0A04FC94B}">
              <ma14:wrappingTextBoxFlag xmlns:ma14="http://schemas.microsoft.com/office/mac/drawingml/2011/main" val="1"/>
            </a:ext>
          </a:extLst>
        </p:spPr>
        <p:txBody>
          <a:bodyPr wrap="none" lIns="45702" tIns="45702" rIns="45702" bIns="45702">
            <a:spAutoFit/>
          </a:bodyPr>
          <a:lstStyle>
            <a:lvl1pPr defTabSz="457192">
              <a:defRPr sz="1000">
                <a:latin typeface="Arial"/>
                <a:ea typeface="Arial"/>
                <a:cs typeface="Arial"/>
                <a:sym typeface="Arial"/>
              </a:defRPr>
            </a:lvl1pPr>
          </a:lstStyle>
          <a:p>
            <a:pPr hangingPunct="0"/>
            <a:r>
              <a:rPr lang="fr-CA" kern="0" dirty="0" smtClean="0">
                <a:solidFill>
                  <a:srgbClr val="000000"/>
                </a:solidFill>
              </a:rPr>
              <a:t>La dose indiquée est la dose maximale pouvant être utilisé à ce </a:t>
            </a:r>
            <a:r>
              <a:rPr lang="fr-CA" kern="0" dirty="0" err="1" smtClean="0">
                <a:solidFill>
                  <a:srgbClr val="000000"/>
                </a:solidFill>
              </a:rPr>
              <a:t>DFGe</a:t>
            </a:r>
            <a:endParaRPr kern="0" dirty="0">
              <a:solidFill>
                <a:srgbClr val="000000"/>
              </a:solidFill>
            </a:endParaRPr>
          </a:p>
        </p:txBody>
      </p:sp>
      <p:sp>
        <p:nvSpPr>
          <p:cNvPr id="3093" name="Shape 3093"/>
          <p:cNvSpPr/>
          <p:nvPr/>
        </p:nvSpPr>
        <p:spPr>
          <a:xfrm>
            <a:off x="7742297" y="1751647"/>
            <a:ext cx="1126517"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1.5 mg </a:t>
            </a:r>
            <a:r>
              <a:rPr kern="0" dirty="0" smtClean="0">
                <a:solidFill>
                  <a:srgbClr val="000000"/>
                </a:solidFill>
              </a:rPr>
              <a:t>p</a:t>
            </a:r>
            <a:r>
              <a:rPr lang="fr-CA" kern="0" dirty="0" smtClean="0">
                <a:solidFill>
                  <a:srgbClr val="000000"/>
                </a:solidFill>
              </a:rPr>
              <a:t>a</a:t>
            </a:r>
            <a:r>
              <a:rPr kern="0" dirty="0" smtClean="0">
                <a:solidFill>
                  <a:srgbClr val="000000"/>
                </a:solidFill>
              </a:rPr>
              <a:t>r </a:t>
            </a:r>
            <a:r>
              <a:rPr lang="fr-CA" kern="0" dirty="0" smtClean="0">
                <a:solidFill>
                  <a:srgbClr val="000000"/>
                </a:solidFill>
              </a:rPr>
              <a:t>semaine</a:t>
            </a:r>
            <a:endParaRPr kern="0" dirty="0">
              <a:solidFill>
                <a:srgbClr val="000000"/>
              </a:solidFill>
            </a:endParaRPr>
          </a:p>
        </p:txBody>
      </p:sp>
      <p:sp>
        <p:nvSpPr>
          <p:cNvPr id="249" name="Shape 3078"/>
          <p:cNvSpPr/>
          <p:nvPr/>
        </p:nvSpPr>
        <p:spPr>
          <a:xfrm>
            <a:off x="5826473" y="1916210"/>
            <a:ext cx="181991"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smtClean="0">
                <a:solidFill>
                  <a:srgbClr val="000000"/>
                </a:solidFill>
              </a:rPr>
              <a:t>50</a:t>
            </a:r>
            <a:endParaRPr sz="1400" kern="0" dirty="0">
              <a:solidFill>
                <a:srgbClr val="000000"/>
              </a:solidFill>
            </a:endParaRPr>
          </a:p>
        </p:txBody>
      </p:sp>
      <p:sp>
        <p:nvSpPr>
          <p:cNvPr id="250" name="Shape 2899"/>
          <p:cNvSpPr/>
          <p:nvPr/>
        </p:nvSpPr>
        <p:spPr>
          <a:xfrm>
            <a:off x="4331581" y="4834665"/>
            <a:ext cx="153990" cy="104184"/>
          </a:xfrm>
          <a:prstGeom prst="rect">
            <a:avLst/>
          </a:prstGeom>
          <a:solidFill>
            <a:srgbClr val="FDCDC4"/>
          </a:solidFill>
          <a:ln w="12700">
            <a:miter lim="400000"/>
          </a:ln>
        </p:spPr>
        <p:txBody>
          <a:bodyPr lIns="45702" tIns="45702" rIns="45702" bIns="45702" anchor="ctr"/>
          <a:lstStyle/>
          <a:p>
            <a:pPr defTabSz="286892" hangingPunct="0">
              <a:defRPr sz="1800">
                <a:solidFill>
                  <a:srgbClr val="FFFFFF"/>
                </a:solidFill>
                <a:latin typeface="Calibri"/>
                <a:ea typeface="Calibri"/>
                <a:cs typeface="Calibri"/>
                <a:sym typeface="Calibri"/>
              </a:defRPr>
            </a:pPr>
            <a:endParaRPr kern="0">
              <a:solidFill>
                <a:srgbClr val="FFFFFF"/>
              </a:solidFill>
              <a:latin typeface="Calibri"/>
              <a:ea typeface="Calibri"/>
              <a:cs typeface="Calibri"/>
              <a:sym typeface="Calibri"/>
            </a:endParaRPr>
          </a:p>
        </p:txBody>
      </p:sp>
      <p:sp>
        <p:nvSpPr>
          <p:cNvPr id="251" name="Shape 2900"/>
          <p:cNvSpPr/>
          <p:nvPr/>
        </p:nvSpPr>
        <p:spPr>
          <a:xfrm>
            <a:off x="4521985" y="4820960"/>
            <a:ext cx="2053984" cy="1538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08207">
              <a:defRPr sz="1000">
                <a:latin typeface="Calibri"/>
                <a:ea typeface="Calibri"/>
                <a:cs typeface="Calibri"/>
                <a:sym typeface="Calibri"/>
              </a:defRPr>
            </a:lvl1pPr>
          </a:lstStyle>
          <a:p>
            <a:pPr hangingPunct="0"/>
            <a:r>
              <a:rPr lang="fr-CA" kern="0" dirty="0" smtClean="0">
                <a:solidFill>
                  <a:srgbClr val="000000"/>
                </a:solidFill>
              </a:rPr>
              <a:t>Prudence: raison indiquée</a:t>
            </a:r>
            <a:endParaRPr kern="0" dirty="0">
              <a:solidFill>
                <a:srgbClr val="000000"/>
              </a:solidFill>
            </a:endParaRPr>
          </a:p>
        </p:txBody>
      </p:sp>
      <p:sp>
        <p:nvSpPr>
          <p:cNvPr id="252" name="Shape 2961"/>
          <p:cNvSpPr/>
          <p:nvPr/>
        </p:nvSpPr>
        <p:spPr>
          <a:xfrm>
            <a:off x="4590919" y="2490739"/>
            <a:ext cx="1379539" cy="138413"/>
          </a:xfrm>
          <a:prstGeom prst="rect">
            <a:avLst/>
          </a:prstGeom>
          <a:blipFill>
            <a:blip r:embed="rId3"/>
          </a:blipFill>
          <a:ln w="12700">
            <a:miter lim="400000"/>
          </a:ln>
        </p:spPr>
        <p:txBody>
          <a:bodyPr lIns="45702" tIns="45702" rIns="45702" bIns="45702" anchor="ct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53" name="Shape 2962"/>
          <p:cNvSpPr/>
          <p:nvPr/>
        </p:nvSpPr>
        <p:spPr>
          <a:xfrm>
            <a:off x="2586876" y="2490739"/>
            <a:ext cx="1998661" cy="138413"/>
          </a:xfrm>
          <a:prstGeom prst="rect">
            <a:avLst/>
          </a:prstGeom>
          <a:blipFill>
            <a:blip r:embed="rId4"/>
          </a:blipFill>
          <a:ln w="12700">
            <a:miter lim="400000"/>
          </a:ln>
        </p:spPr>
        <p:txBody>
          <a:bodyPr lIns="45702" tIns="45702" rIns="45702" bIns="45702" anchor="ct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54" name="Shape 2972"/>
          <p:cNvSpPr/>
          <p:nvPr/>
        </p:nvSpPr>
        <p:spPr>
          <a:xfrm>
            <a:off x="5974434" y="2488009"/>
            <a:ext cx="3414717" cy="139306"/>
          </a:xfrm>
          <a:prstGeom prst="rect">
            <a:avLst/>
          </a:prstGeom>
          <a:solidFill>
            <a:srgbClr val="00E200"/>
          </a:solidFill>
          <a:ln w="12700" cap="flat">
            <a:noFill/>
            <a:miter lim="400000"/>
          </a:ln>
          <a:effectLst/>
        </p:spPr>
        <p:txBody>
          <a:bodyPr wrap="square" lIns="45719" tIns="45719" rIns="45719" bIns="45719" numCol="1" anchor="ctr">
            <a:noAutofit/>
          </a:bodyPr>
          <a:lstStyle/>
          <a:p>
            <a:pPr defTabSz="286892" hangingPunct="0">
              <a:defRPr sz="1800" b="1">
                <a:solidFill>
                  <a:srgbClr val="FFFFFF"/>
                </a:solidFill>
                <a:latin typeface="Calibri"/>
                <a:ea typeface="Calibri"/>
                <a:cs typeface="Calibri"/>
                <a:sym typeface="Calibri"/>
              </a:defRPr>
            </a:pPr>
            <a:endParaRPr b="1" kern="0">
              <a:solidFill>
                <a:srgbClr val="FFFFFF"/>
              </a:solidFill>
              <a:latin typeface="Calibri"/>
              <a:ea typeface="Calibri"/>
              <a:cs typeface="Calibri"/>
              <a:sym typeface="Calibri"/>
            </a:endParaRPr>
          </a:p>
        </p:txBody>
      </p:sp>
      <p:sp>
        <p:nvSpPr>
          <p:cNvPr id="256" name="Shape 2982"/>
          <p:cNvSpPr/>
          <p:nvPr/>
        </p:nvSpPr>
        <p:spPr>
          <a:xfrm>
            <a:off x="4526613" y="2438878"/>
            <a:ext cx="181991" cy="21544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sp>
        <p:nvSpPr>
          <p:cNvPr id="257" name="Shape 2973"/>
          <p:cNvSpPr/>
          <p:nvPr/>
        </p:nvSpPr>
        <p:spPr>
          <a:xfrm>
            <a:off x="5820005" y="2428339"/>
            <a:ext cx="181991"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50</a:t>
            </a:r>
          </a:p>
        </p:txBody>
      </p:sp>
      <p:sp>
        <p:nvSpPr>
          <p:cNvPr id="258" name="Shape 2971"/>
          <p:cNvSpPr/>
          <p:nvPr/>
        </p:nvSpPr>
        <p:spPr>
          <a:xfrm>
            <a:off x="1231205" y="2452762"/>
            <a:ext cx="1282402"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smtClean="0">
                <a:solidFill>
                  <a:srgbClr val="000000"/>
                </a:solidFill>
              </a:rPr>
              <a:t>Li</a:t>
            </a:r>
            <a:r>
              <a:rPr lang="fr-CA" kern="0" dirty="0" err="1" smtClean="0">
                <a:solidFill>
                  <a:srgbClr val="000000"/>
                </a:solidFill>
              </a:rPr>
              <a:t>xisenatide</a:t>
            </a:r>
            <a:r>
              <a:rPr kern="0" dirty="0" smtClean="0">
                <a:solidFill>
                  <a:srgbClr val="000000"/>
                </a:solidFill>
              </a:rPr>
              <a:t> (</a:t>
            </a:r>
            <a:r>
              <a:rPr lang="fr-CA" kern="0" dirty="0" err="1" smtClean="0">
                <a:solidFill>
                  <a:srgbClr val="000000"/>
                </a:solidFill>
              </a:rPr>
              <a:t>Adlyxine</a:t>
            </a:r>
            <a:r>
              <a:rPr kern="0" dirty="0" smtClean="0">
                <a:solidFill>
                  <a:srgbClr val="000000"/>
                </a:solidFill>
              </a:rPr>
              <a:t>)</a:t>
            </a:r>
            <a:r>
              <a:rPr lang="fr-CA" kern="0" dirty="0" smtClean="0">
                <a:solidFill>
                  <a:srgbClr val="000000"/>
                </a:solidFill>
              </a:rPr>
              <a:t> </a:t>
            </a:r>
            <a:endParaRPr kern="0" dirty="0">
              <a:solidFill>
                <a:srgbClr val="000000"/>
              </a:solidFill>
            </a:endParaRPr>
          </a:p>
        </p:txBody>
      </p:sp>
      <p:sp>
        <p:nvSpPr>
          <p:cNvPr id="259" name="Shape 3057"/>
          <p:cNvSpPr/>
          <p:nvPr/>
        </p:nvSpPr>
        <p:spPr>
          <a:xfrm>
            <a:off x="7924733" y="2448221"/>
            <a:ext cx="523963"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lang="fr-CA" kern="0" dirty="0" smtClean="0">
                <a:solidFill>
                  <a:srgbClr val="000000"/>
                </a:solidFill>
              </a:rPr>
              <a:t>20 </a:t>
            </a:r>
            <a:r>
              <a:rPr lang="fr-CA" kern="0" dirty="0" err="1" smtClean="0">
                <a:solidFill>
                  <a:srgbClr val="000000"/>
                </a:solidFill>
              </a:rPr>
              <a:t>ug</a:t>
            </a:r>
            <a:r>
              <a:rPr lang="fr-CA" kern="0" dirty="0" smtClean="0">
                <a:solidFill>
                  <a:srgbClr val="000000"/>
                </a:solidFill>
              </a:rPr>
              <a:t> die</a:t>
            </a:r>
            <a:endParaRPr kern="0" dirty="0">
              <a:solidFill>
                <a:srgbClr val="000000"/>
              </a:solidFill>
            </a:endParaRPr>
          </a:p>
        </p:txBody>
      </p:sp>
      <p:sp>
        <p:nvSpPr>
          <p:cNvPr id="248" name="Shape 3075"/>
          <p:cNvSpPr/>
          <p:nvPr/>
        </p:nvSpPr>
        <p:spPr>
          <a:xfrm>
            <a:off x="1175990" y="2649634"/>
            <a:ext cx="1326610"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lang="fr-CA" kern="0" dirty="0" smtClean="0">
                <a:solidFill>
                  <a:srgbClr val="000000"/>
                </a:solidFill>
              </a:rPr>
              <a:t>Sem</a:t>
            </a:r>
            <a:r>
              <a:rPr kern="0" dirty="0" smtClean="0">
                <a:solidFill>
                  <a:srgbClr val="000000"/>
                </a:solidFill>
              </a:rPr>
              <a:t>aglutide (</a:t>
            </a:r>
            <a:r>
              <a:rPr lang="fr-CA" kern="0" dirty="0" err="1" smtClean="0">
                <a:solidFill>
                  <a:srgbClr val="000000"/>
                </a:solidFill>
              </a:rPr>
              <a:t>Ozempic</a:t>
            </a:r>
            <a:r>
              <a:rPr kern="0" dirty="0" smtClean="0">
                <a:solidFill>
                  <a:srgbClr val="000000"/>
                </a:solidFill>
              </a:rPr>
              <a:t>)</a:t>
            </a:r>
            <a:endParaRPr kern="0" dirty="0">
              <a:solidFill>
                <a:srgbClr val="000000"/>
              </a:solidFill>
            </a:endParaRPr>
          </a:p>
        </p:txBody>
      </p:sp>
      <p:sp>
        <p:nvSpPr>
          <p:cNvPr id="261" name="Shape 3057"/>
          <p:cNvSpPr/>
          <p:nvPr/>
        </p:nvSpPr>
        <p:spPr>
          <a:xfrm>
            <a:off x="7927253" y="2639086"/>
            <a:ext cx="598146"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smtClean="0">
                <a:solidFill>
                  <a:srgbClr val="000000"/>
                </a:solidFill>
              </a:rPr>
              <a:t>1.</a:t>
            </a:r>
            <a:r>
              <a:rPr lang="fr-CA" kern="0" dirty="0" smtClean="0">
                <a:solidFill>
                  <a:srgbClr val="000000"/>
                </a:solidFill>
              </a:rPr>
              <a:t>0</a:t>
            </a:r>
            <a:r>
              <a:rPr kern="0" dirty="0" smtClean="0">
                <a:solidFill>
                  <a:srgbClr val="000000"/>
                </a:solidFill>
              </a:rPr>
              <a:t> </a:t>
            </a:r>
            <a:r>
              <a:rPr kern="0" dirty="0">
                <a:solidFill>
                  <a:srgbClr val="000000"/>
                </a:solidFill>
              </a:rPr>
              <a:t>mg die</a:t>
            </a:r>
          </a:p>
        </p:txBody>
      </p:sp>
      <p:sp>
        <p:nvSpPr>
          <p:cNvPr id="262" name="Shape 2884"/>
          <p:cNvSpPr/>
          <p:nvPr/>
        </p:nvSpPr>
        <p:spPr>
          <a:xfrm>
            <a:off x="1127269" y="4010177"/>
            <a:ext cx="1388877"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408207">
              <a:defRPr sz="1100">
                <a:latin typeface="Calibri"/>
                <a:ea typeface="Calibri"/>
                <a:cs typeface="Calibri"/>
                <a:sym typeface="Calibri"/>
              </a:defRPr>
            </a:lvl1pPr>
          </a:lstStyle>
          <a:p>
            <a:pPr hangingPunct="0"/>
            <a:r>
              <a:rPr kern="0" dirty="0" smtClean="0">
                <a:solidFill>
                  <a:srgbClr val="000000"/>
                </a:solidFill>
              </a:rPr>
              <a:t>E</a:t>
            </a:r>
            <a:r>
              <a:rPr lang="fr-CA" kern="0" dirty="0" err="1" smtClean="0">
                <a:solidFill>
                  <a:srgbClr val="000000"/>
                </a:solidFill>
              </a:rPr>
              <a:t>rtu</a:t>
            </a:r>
            <a:r>
              <a:rPr kern="0" dirty="0" smtClean="0">
                <a:solidFill>
                  <a:srgbClr val="000000"/>
                </a:solidFill>
              </a:rPr>
              <a:t>gliflozin</a:t>
            </a:r>
            <a:r>
              <a:rPr lang="fr-CA" kern="0" dirty="0" smtClean="0">
                <a:solidFill>
                  <a:srgbClr val="000000"/>
                </a:solidFill>
              </a:rPr>
              <a:t>e</a:t>
            </a:r>
            <a:r>
              <a:rPr kern="0" dirty="0" smtClean="0">
                <a:solidFill>
                  <a:srgbClr val="000000"/>
                </a:solidFill>
              </a:rPr>
              <a:t> (</a:t>
            </a:r>
            <a:r>
              <a:rPr lang="fr-CA" kern="0" dirty="0" err="1" smtClean="0">
                <a:solidFill>
                  <a:srgbClr val="000000"/>
                </a:solidFill>
              </a:rPr>
              <a:t>Steglatro</a:t>
            </a:r>
            <a:r>
              <a:rPr kern="0" dirty="0" smtClean="0">
                <a:solidFill>
                  <a:srgbClr val="000000"/>
                </a:solidFill>
              </a:rPr>
              <a:t>)</a:t>
            </a:r>
            <a:endParaRPr kern="0" dirty="0">
              <a:solidFill>
                <a:srgbClr val="000000"/>
              </a:solidFill>
            </a:endParaRPr>
          </a:p>
        </p:txBody>
      </p:sp>
      <p:sp>
        <p:nvSpPr>
          <p:cNvPr id="263" name="Shape 2848"/>
          <p:cNvSpPr/>
          <p:nvPr/>
        </p:nvSpPr>
        <p:spPr>
          <a:xfrm>
            <a:off x="6485731" y="4038693"/>
            <a:ext cx="2867026" cy="139304"/>
          </a:xfrm>
          <a:prstGeom prst="rect">
            <a:avLst/>
          </a:prstGeom>
          <a:solidFill>
            <a:srgbClr val="00E200"/>
          </a:solidFill>
          <a:ln w="12700">
            <a:miter lim="400000"/>
          </a:ln>
        </p:spPr>
        <p:txBody>
          <a:bodyPr lIns="45702" tIns="45702" rIns="45702" bIns="45702" anchor="ct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64" name="Shape 2849"/>
          <p:cNvSpPr/>
          <p:nvPr/>
        </p:nvSpPr>
        <p:spPr>
          <a:xfrm>
            <a:off x="5635197" y="4050104"/>
            <a:ext cx="1017832" cy="127526"/>
          </a:xfrm>
          <a:prstGeom prst="rect">
            <a:avLst/>
          </a:prstGeom>
          <a:solidFill>
            <a:srgbClr val="FDCDC5"/>
          </a:solidFill>
          <a:ln w="12700">
            <a:miter lim="400000"/>
          </a:ln>
        </p:spPr>
        <p:txBody>
          <a:bodyPr lIns="45702" tIns="45702" rIns="45702" bIns="45702" anchor="ctr"/>
          <a:lstStyle/>
          <a:p>
            <a:pPr defTabSz="286892" hangingPunct="0">
              <a:defRPr sz="1600">
                <a:latin typeface="Calibri"/>
                <a:ea typeface="Calibri"/>
                <a:cs typeface="Calibri"/>
                <a:sym typeface="Calibri"/>
              </a:defRPr>
            </a:pPr>
            <a:endParaRPr sz="1600" kern="0">
              <a:solidFill>
                <a:srgbClr val="000000"/>
              </a:solidFill>
              <a:latin typeface="Calibri"/>
              <a:ea typeface="Calibri"/>
              <a:cs typeface="Calibri"/>
              <a:sym typeface="Calibri"/>
            </a:endParaRPr>
          </a:p>
        </p:txBody>
      </p:sp>
      <p:grpSp>
        <p:nvGrpSpPr>
          <p:cNvPr id="267" name="Group 2887"/>
          <p:cNvGrpSpPr/>
          <p:nvPr/>
        </p:nvGrpSpPr>
        <p:grpSpPr>
          <a:xfrm>
            <a:off x="2598695" y="3987091"/>
            <a:ext cx="3099530" cy="215444"/>
            <a:chOff x="0" y="-18919"/>
            <a:chExt cx="3099527" cy="287254"/>
          </a:xfrm>
        </p:grpSpPr>
        <p:sp>
          <p:nvSpPr>
            <p:cNvPr id="268" name="Shape 2885"/>
            <p:cNvSpPr/>
            <p:nvPr/>
          </p:nvSpPr>
          <p:spPr>
            <a:xfrm>
              <a:off x="0" y="49883"/>
              <a:ext cx="3036498" cy="182092"/>
            </a:xfrm>
            <a:prstGeom prst="rect">
              <a:avLst/>
            </a:prstGeom>
            <a:solidFill>
              <a:srgbClr val="FF0000"/>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69" name="Shape 2886"/>
            <p:cNvSpPr/>
            <p:nvPr/>
          </p:nvSpPr>
          <p:spPr>
            <a:xfrm>
              <a:off x="2917536" y="-18919"/>
              <a:ext cx="181991" cy="2872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45</a:t>
              </a:r>
            </a:p>
          </p:txBody>
        </p:sp>
      </p:grpSp>
      <p:sp>
        <p:nvSpPr>
          <p:cNvPr id="277" name="Shape 2911"/>
          <p:cNvSpPr/>
          <p:nvPr/>
        </p:nvSpPr>
        <p:spPr>
          <a:xfrm>
            <a:off x="6567519" y="3931220"/>
            <a:ext cx="296956"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60</a:t>
            </a:r>
            <a:r>
              <a:rPr kern="0" dirty="0">
                <a:solidFill>
                  <a:srgbClr val="000000"/>
                </a:solidFill>
              </a:rPr>
              <a:t>*</a:t>
            </a:r>
          </a:p>
        </p:txBody>
      </p:sp>
      <p:sp>
        <p:nvSpPr>
          <p:cNvPr id="279" name="Shape 3058"/>
          <p:cNvSpPr/>
          <p:nvPr/>
        </p:nvSpPr>
        <p:spPr>
          <a:xfrm>
            <a:off x="7928360" y="4004477"/>
            <a:ext cx="562535"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lang="fr-CA" kern="0" dirty="0">
                <a:solidFill>
                  <a:srgbClr val="000000"/>
                </a:solidFill>
              </a:rPr>
              <a:t>1</a:t>
            </a:r>
            <a:r>
              <a:rPr kern="0" dirty="0" smtClean="0">
                <a:solidFill>
                  <a:srgbClr val="000000"/>
                </a:solidFill>
              </a:rPr>
              <a:t>5 </a:t>
            </a:r>
            <a:r>
              <a:rPr kern="0" dirty="0">
                <a:solidFill>
                  <a:srgbClr val="000000"/>
                </a:solidFill>
              </a:rPr>
              <a:t>mg die</a:t>
            </a:r>
          </a:p>
        </p:txBody>
      </p:sp>
      <p:sp>
        <p:nvSpPr>
          <p:cNvPr id="280" name="Shape 3049"/>
          <p:cNvSpPr/>
          <p:nvPr/>
        </p:nvSpPr>
        <p:spPr>
          <a:xfrm>
            <a:off x="2584302" y="1798832"/>
            <a:ext cx="1963842" cy="138499"/>
          </a:xfrm>
          <a:prstGeom prst="rect">
            <a:avLst/>
          </a:prstGeom>
          <a:solidFill>
            <a:srgbClr val="FDCDC5"/>
          </a:solidFill>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defTabSz="408207">
              <a:defRPr sz="1100">
                <a:latin typeface="Calibri"/>
                <a:ea typeface="Calibri"/>
                <a:cs typeface="Calibri"/>
                <a:sym typeface="Calibri"/>
              </a:defRPr>
            </a:lvl1pPr>
          </a:lstStyle>
          <a:p>
            <a:pPr hangingPunct="0"/>
            <a:r>
              <a:rPr lang="fr-CA" sz="900" kern="0" dirty="0" smtClean="0">
                <a:solidFill>
                  <a:srgbClr val="000000"/>
                </a:solidFill>
              </a:rPr>
              <a:t>                     Peu d’expérience</a:t>
            </a:r>
            <a:endParaRPr sz="900" kern="0" dirty="0">
              <a:solidFill>
                <a:srgbClr val="000000"/>
              </a:solidFill>
            </a:endParaRPr>
          </a:p>
        </p:txBody>
      </p:sp>
      <p:sp>
        <p:nvSpPr>
          <p:cNvPr id="281" name="Shape 2982"/>
          <p:cNvSpPr/>
          <p:nvPr/>
        </p:nvSpPr>
        <p:spPr>
          <a:xfrm>
            <a:off x="4495417" y="1742890"/>
            <a:ext cx="181991" cy="21544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sp>
        <p:nvSpPr>
          <p:cNvPr id="282" name="Shape 2973"/>
          <p:cNvSpPr/>
          <p:nvPr/>
        </p:nvSpPr>
        <p:spPr>
          <a:xfrm>
            <a:off x="5845007" y="1732352"/>
            <a:ext cx="181991"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50</a:t>
            </a:r>
          </a:p>
        </p:txBody>
      </p:sp>
      <p:sp>
        <p:nvSpPr>
          <p:cNvPr id="283" name="Shape 2990"/>
          <p:cNvSpPr/>
          <p:nvPr/>
        </p:nvSpPr>
        <p:spPr>
          <a:xfrm>
            <a:off x="3437011" y="2253727"/>
            <a:ext cx="181991"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15</a:t>
            </a:r>
          </a:p>
        </p:txBody>
      </p:sp>
      <p:sp>
        <p:nvSpPr>
          <p:cNvPr id="284" name="Shape 2988"/>
          <p:cNvSpPr/>
          <p:nvPr/>
        </p:nvSpPr>
        <p:spPr>
          <a:xfrm>
            <a:off x="2588498" y="2664619"/>
            <a:ext cx="974725" cy="139306"/>
          </a:xfrm>
          <a:prstGeom prst="rect">
            <a:avLst/>
          </a:pr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85" name="Shape 2989"/>
          <p:cNvSpPr/>
          <p:nvPr/>
        </p:nvSpPr>
        <p:spPr>
          <a:xfrm>
            <a:off x="3539410" y="2664619"/>
            <a:ext cx="1050926" cy="139306"/>
          </a:xfrm>
          <a:prstGeom prst="rect">
            <a:avLst/>
          </a:prstGeom>
          <a:solidFill>
            <a:srgbClr val="FDCDC4"/>
          </a:solidFill>
          <a:ln w="12700" cap="flat">
            <a:noFill/>
            <a:miter lim="400000"/>
          </a:ln>
          <a:effectLst/>
        </p:spPr>
        <p:txBody>
          <a:bodyPr wrap="square" lIns="45719" tIns="45719" rIns="45719" bIns="45719" numCol="1" anchor="ctr">
            <a:noAutofit/>
          </a:bodyPr>
          <a:lstStyle/>
          <a:p>
            <a:pPr defTabSz="286892" hangingPunct="0">
              <a:defRPr sz="2400">
                <a:solidFill>
                  <a:srgbClr val="FFFFFF"/>
                </a:solidFill>
                <a:latin typeface="Calibri"/>
                <a:ea typeface="Calibri"/>
                <a:cs typeface="Calibri"/>
                <a:sym typeface="Calibri"/>
              </a:defRPr>
            </a:pPr>
            <a:endParaRPr sz="2400" kern="0">
              <a:solidFill>
                <a:srgbClr val="FFFFFF"/>
              </a:solidFill>
              <a:latin typeface="Calibri"/>
              <a:ea typeface="Calibri"/>
              <a:cs typeface="Calibri"/>
              <a:sym typeface="Calibri"/>
            </a:endParaRPr>
          </a:p>
        </p:txBody>
      </p:sp>
      <p:sp>
        <p:nvSpPr>
          <p:cNvPr id="286" name="Shape 3049"/>
          <p:cNvSpPr/>
          <p:nvPr/>
        </p:nvSpPr>
        <p:spPr>
          <a:xfrm>
            <a:off x="3636243" y="2650326"/>
            <a:ext cx="861902" cy="1384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lang="fr-CA" sz="900" kern="0" dirty="0" smtClean="0">
                <a:solidFill>
                  <a:srgbClr val="000000"/>
                </a:solidFill>
              </a:rPr>
              <a:t> Peu d’expérience</a:t>
            </a:r>
            <a:endParaRPr sz="900" kern="0" dirty="0">
              <a:solidFill>
                <a:srgbClr val="000000"/>
              </a:solidFill>
            </a:endParaRPr>
          </a:p>
        </p:txBody>
      </p:sp>
      <p:sp>
        <p:nvSpPr>
          <p:cNvPr id="287" name="Shape 2991"/>
          <p:cNvSpPr/>
          <p:nvPr/>
        </p:nvSpPr>
        <p:spPr>
          <a:xfrm>
            <a:off x="4531966" y="2613857"/>
            <a:ext cx="181991"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sp>
        <p:nvSpPr>
          <p:cNvPr id="288" name="Shape 2929"/>
          <p:cNvSpPr/>
          <p:nvPr/>
        </p:nvSpPr>
        <p:spPr>
          <a:xfrm>
            <a:off x="3435812" y="2602694"/>
            <a:ext cx="181991"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15</a:t>
            </a:r>
          </a:p>
        </p:txBody>
      </p:sp>
      <p:sp>
        <p:nvSpPr>
          <p:cNvPr id="289" name="Shape 2892"/>
          <p:cNvSpPr/>
          <p:nvPr/>
        </p:nvSpPr>
        <p:spPr>
          <a:xfrm>
            <a:off x="4485926" y="3470087"/>
            <a:ext cx="181991"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sp>
        <p:nvSpPr>
          <p:cNvPr id="295" name="Shape 3008"/>
          <p:cNvSpPr/>
          <p:nvPr/>
        </p:nvSpPr>
        <p:spPr>
          <a:xfrm>
            <a:off x="4498145" y="3796814"/>
            <a:ext cx="181991" cy="215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30</a:t>
            </a:r>
          </a:p>
        </p:txBody>
      </p:sp>
      <p:sp>
        <p:nvSpPr>
          <p:cNvPr id="296" name="Shape 3071"/>
          <p:cNvSpPr/>
          <p:nvPr/>
        </p:nvSpPr>
        <p:spPr>
          <a:xfrm>
            <a:off x="5865205" y="4011193"/>
            <a:ext cx="825282" cy="15388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defTabSz="408207">
              <a:defRPr sz="1000">
                <a:latin typeface="Arial"/>
                <a:ea typeface="Arial"/>
                <a:cs typeface="Arial"/>
                <a:sym typeface="Arial"/>
              </a:defRPr>
            </a:lvl1pPr>
          </a:lstStyle>
          <a:p>
            <a:pPr hangingPunct="0"/>
            <a:r>
              <a:rPr lang="fr-CA" kern="0" dirty="0" err="1" smtClean="0">
                <a:solidFill>
                  <a:srgbClr val="000000"/>
                </a:solidFill>
              </a:rPr>
              <a:t>Surv</a:t>
            </a:r>
            <a:r>
              <a:rPr lang="fr-CA" kern="0" dirty="0" smtClean="0">
                <a:solidFill>
                  <a:srgbClr val="000000"/>
                </a:solidFill>
              </a:rPr>
              <a:t> rénale</a:t>
            </a:r>
            <a:endParaRPr kern="0" dirty="0">
              <a:solidFill>
                <a:srgbClr val="000000"/>
              </a:solidFill>
            </a:endParaRPr>
          </a:p>
        </p:txBody>
      </p:sp>
      <p:sp>
        <p:nvSpPr>
          <p:cNvPr id="266" name="Shape 3054"/>
          <p:cNvSpPr/>
          <p:nvPr/>
        </p:nvSpPr>
        <p:spPr>
          <a:xfrm>
            <a:off x="3678601" y="886275"/>
            <a:ext cx="665923" cy="16927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08207">
              <a:defRPr sz="1100">
                <a:latin typeface="Calibri"/>
                <a:ea typeface="Calibri"/>
                <a:cs typeface="Calibri"/>
                <a:sym typeface="Calibri"/>
              </a:defRPr>
            </a:lvl1pPr>
          </a:lstStyle>
          <a:p>
            <a:pPr hangingPunct="0"/>
            <a:r>
              <a:rPr kern="0" dirty="0">
                <a:solidFill>
                  <a:srgbClr val="000000"/>
                </a:solidFill>
              </a:rPr>
              <a:t>500 mg </a:t>
            </a:r>
            <a:r>
              <a:rPr lang="fr-CA" kern="0" dirty="0">
                <a:solidFill>
                  <a:srgbClr val="000000"/>
                </a:solidFill>
              </a:rPr>
              <a:t> </a:t>
            </a:r>
            <a:r>
              <a:rPr lang="fr-CA" kern="0" dirty="0" smtClean="0">
                <a:solidFill>
                  <a:srgbClr val="000000"/>
                </a:solidFill>
              </a:rPr>
              <a:t>die</a:t>
            </a:r>
            <a:endParaRPr kern="0" dirty="0">
              <a:solidFill>
                <a:srgbClr val="000000"/>
              </a:solidFill>
            </a:endParaRPr>
          </a:p>
        </p:txBody>
      </p:sp>
      <p:sp>
        <p:nvSpPr>
          <p:cNvPr id="265" name="Shape 2886"/>
          <p:cNvSpPr/>
          <p:nvPr/>
        </p:nvSpPr>
        <p:spPr>
          <a:xfrm>
            <a:off x="5513114" y="3647011"/>
            <a:ext cx="181991"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08207">
              <a:spcBef>
                <a:spcPts val="1700"/>
              </a:spcBef>
              <a:defRPr sz="1800" b="1">
                <a:latin typeface="Calibri"/>
                <a:ea typeface="Calibri"/>
                <a:cs typeface="Calibri"/>
                <a:sym typeface="Calibri"/>
              </a:defRPr>
            </a:lvl1pPr>
          </a:lstStyle>
          <a:p>
            <a:pPr hangingPunct="0"/>
            <a:r>
              <a:rPr sz="1400" kern="0" dirty="0">
                <a:solidFill>
                  <a:srgbClr val="000000"/>
                </a:solidFill>
              </a:rPr>
              <a:t>45</a:t>
            </a:r>
          </a:p>
        </p:txBody>
      </p:sp>
    </p:spTree>
    <p:extLst>
      <p:ext uri="{BB962C8B-B14F-4D97-AF65-F5344CB8AC3E}">
        <p14:creationId xmlns:p14="http://schemas.microsoft.com/office/powerpoint/2010/main" val="26305370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95409" y="65287"/>
            <a:ext cx="5406253"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200" b="0" i="0" u="none" strike="noStrike" cap="none" spc="0" normalizeH="0" baseline="0" dirty="0" smtClean="0">
                <a:ln>
                  <a:noFill/>
                </a:ln>
                <a:solidFill>
                  <a:srgbClr val="000000"/>
                </a:solidFill>
                <a:effectLst/>
                <a:uFillTx/>
                <a:latin typeface="Helvetica"/>
                <a:ea typeface="Helvetica"/>
                <a:cs typeface="Helvetica"/>
                <a:sym typeface="Helvetica"/>
              </a:rPr>
              <a:t>Notes explicatives pour le tableau </a:t>
            </a:r>
            <a:r>
              <a:rPr kumimoji="0" lang="fr-FR" sz="1200" b="0" i="0" u="none" strike="noStrike" cap="none" spc="0" normalizeH="0" baseline="0" dirty="0" err="1" smtClean="0">
                <a:ln>
                  <a:noFill/>
                </a:ln>
                <a:solidFill>
                  <a:srgbClr val="000000"/>
                </a:solidFill>
                <a:effectLst/>
                <a:uFillTx/>
                <a:latin typeface="Helvetica"/>
                <a:ea typeface="Helvetica"/>
                <a:cs typeface="Helvetica"/>
                <a:sym typeface="Helvetica"/>
              </a:rPr>
              <a:t>Antihyperglycémiants</a:t>
            </a:r>
            <a:r>
              <a:rPr lang="fr-FR" sz="1200" dirty="0">
                <a:solidFill>
                  <a:srgbClr val="000000"/>
                </a:solidFill>
                <a:latin typeface="Helvetica"/>
                <a:ea typeface="Helvetica"/>
                <a:cs typeface="Helvetica"/>
                <a:sym typeface="Helvetica"/>
              </a:rPr>
              <a:t> </a:t>
            </a:r>
            <a:r>
              <a:rPr lang="fr-FR" sz="1200" dirty="0" smtClean="0">
                <a:solidFill>
                  <a:srgbClr val="000000"/>
                </a:solidFill>
                <a:latin typeface="Helvetica"/>
                <a:ea typeface="Helvetica"/>
                <a:cs typeface="Helvetica"/>
                <a:sym typeface="Helvetica"/>
              </a:rPr>
              <a:t>et Insuffisance rénale</a:t>
            </a:r>
            <a:r>
              <a:rPr kumimoji="0" lang="fr-FR" sz="1200" b="0" i="0" u="none" strike="noStrike" cap="none" spc="0" normalizeH="0" baseline="0" dirty="0" smtClean="0">
                <a:ln>
                  <a:noFill/>
                </a:ln>
                <a:solidFill>
                  <a:srgbClr val="000000"/>
                </a:solidFill>
                <a:effectLst/>
                <a:uFillTx/>
                <a:latin typeface="Helvetica"/>
                <a:ea typeface="Helvetica"/>
                <a:cs typeface="Helvetica"/>
                <a:sym typeface="Helvetica"/>
              </a:rPr>
              <a:t> </a:t>
            </a:r>
            <a:endParaRPr kumimoji="0" lang="fr-FR" sz="1200" b="0" i="0" u="none" strike="noStrike" cap="none" spc="0" normalizeH="0" baseline="0" dirty="0">
              <a:ln>
                <a:noFill/>
              </a:ln>
              <a:solidFill>
                <a:srgbClr val="000000"/>
              </a:solidFill>
              <a:effectLst/>
              <a:uFillTx/>
              <a:latin typeface="Helvetica"/>
              <a:ea typeface="Helvetica"/>
              <a:cs typeface="Helvetica"/>
              <a:sym typeface="Helvetica"/>
            </a:endParaRPr>
          </a:p>
        </p:txBody>
      </p:sp>
      <p:graphicFrame>
        <p:nvGraphicFramePr>
          <p:cNvPr id="3" name="Tableau 2"/>
          <p:cNvGraphicFramePr>
            <a:graphicFrameLocks noGrp="1"/>
          </p:cNvGraphicFramePr>
          <p:nvPr>
            <p:extLst>
              <p:ext uri="{D42A27DB-BD31-4B8C-83A1-F6EECF244321}">
                <p14:modId xmlns:p14="http://schemas.microsoft.com/office/powerpoint/2010/main" val="3377368719"/>
              </p:ext>
            </p:extLst>
          </p:nvPr>
        </p:nvGraphicFramePr>
        <p:xfrm>
          <a:off x="225778" y="441109"/>
          <a:ext cx="8692444" cy="2230119"/>
        </p:xfrm>
        <a:graphic>
          <a:graphicData uri="http://schemas.openxmlformats.org/drawingml/2006/table">
            <a:tbl>
              <a:tblPr firstRow="1" bandRow="1">
                <a:tableStyleId>{5C22544A-7EE6-4342-B048-85BDC9FD1C3A}</a:tableStyleId>
              </a:tblPr>
              <a:tblGrid>
                <a:gridCol w="1086555"/>
                <a:gridCol w="7605889"/>
              </a:tblGrid>
              <a:tr h="370840">
                <a:tc gridSpan="2">
                  <a:txBody>
                    <a:bodyPr/>
                    <a:lstStyle/>
                    <a:p>
                      <a:r>
                        <a:rPr lang="fr-FR" dirty="0" smtClean="0"/>
                        <a:t>Médications dont les </a:t>
                      </a:r>
                      <a:r>
                        <a:rPr lang="fr-FR" dirty="0" err="1" smtClean="0"/>
                        <a:t>recommendations</a:t>
                      </a:r>
                      <a:r>
                        <a:rPr lang="fr-FR" dirty="0" smtClean="0"/>
                        <a:t> du tableau diffèrent</a:t>
                      </a:r>
                      <a:r>
                        <a:rPr lang="fr-FR" baseline="0" dirty="0" smtClean="0"/>
                        <a:t> de la monographie de produit</a:t>
                      </a:r>
                      <a:endParaRPr lang="fr-FR" dirty="0"/>
                    </a:p>
                  </a:txBody>
                  <a:tcPr/>
                </a:tc>
                <a:tc hMerge="1">
                  <a:txBody>
                    <a:bodyPr/>
                    <a:lstStyle/>
                    <a:p>
                      <a:endParaRPr lang="fr-FR" dirty="0"/>
                    </a:p>
                  </a:txBody>
                  <a:tcPr/>
                </a:tc>
              </a:tr>
              <a:tr h="370840">
                <a:tc>
                  <a:txBody>
                    <a:bodyPr/>
                    <a:lstStyle/>
                    <a:p>
                      <a:r>
                        <a:rPr lang="fr-FR" sz="1000" dirty="0" smtClean="0"/>
                        <a:t>Metformine</a:t>
                      </a:r>
                      <a:endParaRPr lang="fr-FR" sz="1000" dirty="0"/>
                    </a:p>
                  </a:txBody>
                  <a:tcPr/>
                </a:tc>
                <a:tc>
                  <a:txBody>
                    <a:bodyPr/>
                    <a:lstStyle/>
                    <a:p>
                      <a:pPr algn="l"/>
                      <a:r>
                        <a:rPr lang="fr-FR" sz="700" dirty="0" smtClean="0"/>
                        <a:t>La monographie de Santé Canada dit : « Contrindiquée en présence</a:t>
                      </a:r>
                      <a:r>
                        <a:rPr lang="fr-FR" sz="700" baseline="0" dirty="0" smtClean="0"/>
                        <a:t> d’un </a:t>
                      </a:r>
                      <a:r>
                        <a:rPr lang="fr-FR" sz="700" baseline="0" dirty="0" err="1" smtClean="0"/>
                        <a:t>DFGe</a:t>
                      </a:r>
                      <a:r>
                        <a:rPr lang="fr-FR" sz="700" baseline="0" dirty="0" smtClean="0"/>
                        <a:t> &lt; 60 ml/min. » Le FDA américain a </a:t>
                      </a:r>
                      <a:r>
                        <a:rPr lang="fr-FR" sz="700" baseline="0" dirty="0" err="1" smtClean="0"/>
                        <a:t>revisé</a:t>
                      </a:r>
                      <a:r>
                        <a:rPr lang="fr-FR" sz="700" baseline="0" dirty="0" smtClean="0"/>
                        <a:t> les recommandations en 2016 pour permettre l’utilisation jusqu’à un </a:t>
                      </a:r>
                      <a:r>
                        <a:rPr lang="fr-FR" sz="700" baseline="0" dirty="0" err="1" smtClean="0"/>
                        <a:t>DFGe</a:t>
                      </a:r>
                      <a:r>
                        <a:rPr lang="fr-FR" sz="700" baseline="0" dirty="0" smtClean="0"/>
                        <a:t> de 30 ml/min. Une étude récente a étudié l’utilisation de doses ajustées avec des </a:t>
                      </a:r>
                      <a:r>
                        <a:rPr lang="fr-FR" sz="700" baseline="0" dirty="0" err="1" smtClean="0"/>
                        <a:t>DFGe</a:t>
                      </a:r>
                      <a:r>
                        <a:rPr lang="fr-FR" sz="700" baseline="0" dirty="0" smtClean="0"/>
                        <a:t> jusqu’à 15 ml/min. Les recommandations du tableau sont basées sur cette étude. Avec ces doses, les niveaux circulants de metformine sont semblables à l’utilisation des doses habituelles en présence d’une fonction rénale normale. (</a:t>
                      </a:r>
                      <a:r>
                        <a:rPr lang="fr-FR" sz="700" baseline="0" dirty="0" err="1" smtClean="0"/>
                        <a:t>Lalau</a:t>
                      </a:r>
                      <a:r>
                        <a:rPr lang="fr-FR" sz="700" baseline="0" dirty="0" smtClean="0"/>
                        <a:t> JD et al. </a:t>
                      </a:r>
                      <a:r>
                        <a:rPr lang="fr-FR" sz="700" baseline="0" dirty="0" err="1" smtClean="0"/>
                        <a:t>Diabetes</a:t>
                      </a:r>
                      <a:r>
                        <a:rPr lang="fr-FR" sz="700" baseline="0" dirty="0" smtClean="0"/>
                        <a:t> Care 2018; 41: 547-553).</a:t>
                      </a:r>
                      <a:endParaRPr lang="fr-FR" sz="700" dirty="0"/>
                    </a:p>
                  </a:txBody>
                  <a:tcPr/>
                </a:tc>
              </a:tr>
              <a:tr h="370840">
                <a:tc>
                  <a:txBody>
                    <a:bodyPr/>
                    <a:lstStyle/>
                    <a:p>
                      <a:r>
                        <a:rPr lang="fr-FR" sz="1000" dirty="0" err="1" smtClean="0"/>
                        <a:t>Gliclazide</a:t>
                      </a:r>
                      <a:endParaRPr lang="fr-FR" sz="1000" dirty="0"/>
                    </a:p>
                  </a:txBody>
                  <a:tcPr/>
                </a:tc>
                <a:tc>
                  <a:txBody>
                    <a:bodyPr/>
                    <a:lstStyle/>
                    <a:p>
                      <a:pPr algn="l"/>
                      <a:r>
                        <a:rPr lang="fr-FR" sz="700" dirty="0" smtClean="0"/>
                        <a:t>La monographie de Santé Canada dit: « Contrindiqué en cas d’insuffisance</a:t>
                      </a:r>
                      <a:r>
                        <a:rPr lang="fr-FR" sz="700" baseline="0" dirty="0" smtClean="0"/>
                        <a:t> rénale sévère (&lt; 30 ml/min) ». En fait, le </a:t>
                      </a:r>
                      <a:r>
                        <a:rPr lang="fr-FR" sz="700" baseline="0" dirty="0" err="1" smtClean="0"/>
                        <a:t>gliclazide</a:t>
                      </a:r>
                      <a:r>
                        <a:rPr lang="fr-FR" sz="700" baseline="0" dirty="0" smtClean="0"/>
                        <a:t> est métabolisé par le foie en métabolites inactifs, excrétés par les reins. L’utilisation jusqu’à un </a:t>
                      </a:r>
                      <a:r>
                        <a:rPr lang="fr-FR" sz="700" baseline="0" dirty="0" err="1" smtClean="0"/>
                        <a:t>DFGe</a:t>
                      </a:r>
                      <a:r>
                        <a:rPr lang="fr-FR" sz="700" baseline="0" dirty="0" smtClean="0"/>
                        <a:t> de 15ml/min est habituelle. Comme il n’y a pas d’études sur l’utilisation en bas de 15 ml/min, cette utilisation est déconseillée.</a:t>
                      </a:r>
                      <a:endParaRPr lang="fr-FR" sz="700" dirty="0"/>
                    </a:p>
                  </a:txBody>
                  <a:tcPr/>
                </a:tc>
              </a:tr>
              <a:tr h="370840">
                <a:tc>
                  <a:txBody>
                    <a:bodyPr/>
                    <a:lstStyle/>
                    <a:p>
                      <a:r>
                        <a:rPr lang="fr-FR" sz="1000" dirty="0" err="1" smtClean="0"/>
                        <a:t>Glyburide</a:t>
                      </a:r>
                      <a:endParaRPr lang="fr-FR" sz="1000" dirty="0"/>
                    </a:p>
                  </a:txBody>
                  <a:tcPr/>
                </a:tc>
                <a:tc>
                  <a:txBody>
                    <a:bodyPr/>
                    <a:lstStyle/>
                    <a:p>
                      <a:pPr algn="l"/>
                      <a:r>
                        <a:rPr lang="fr-FR" sz="700" dirty="0" smtClean="0"/>
                        <a:t>La monographie de Santé</a:t>
                      </a:r>
                      <a:r>
                        <a:rPr lang="fr-FR" sz="700" baseline="0" dirty="0" smtClean="0"/>
                        <a:t> Canada dit: « Chez les insuffisants rénaux, la dose initiale, les paliers d’augmentation de la dose et la dose d’entretien doivent être ajustées de façon modérée afin d’éviter les réactions hypoglycémiques ». En fait, le </a:t>
                      </a:r>
                      <a:r>
                        <a:rPr lang="fr-FR" sz="700" baseline="0" dirty="0" err="1" smtClean="0"/>
                        <a:t>glyburide</a:t>
                      </a:r>
                      <a:r>
                        <a:rPr lang="fr-FR" sz="700" baseline="0" dirty="0" smtClean="0"/>
                        <a:t> est métabolisé par le foie en métabolites ACTIFS qui sont excrétés par les reins. Il y a donc risque d’accumulation. Le </a:t>
                      </a:r>
                      <a:r>
                        <a:rPr lang="fr-FR" sz="700" baseline="0" dirty="0" err="1" smtClean="0"/>
                        <a:t>glyburide</a:t>
                      </a:r>
                      <a:r>
                        <a:rPr lang="fr-FR" sz="700" baseline="0" dirty="0" smtClean="0"/>
                        <a:t> est la cause d’un grand nombre d’hospitalisations pour hypoglycémie, et devrait être utilisé avec prudence entre 30 et 50 ml/min, et probablement évité en bas de 30 ml/min compte tenu des alternatives disponibles.</a:t>
                      </a:r>
                      <a:endParaRPr lang="fr-FR" sz="700" dirty="0"/>
                    </a:p>
                  </a:txBody>
                  <a:tcPr/>
                </a:tc>
              </a:tr>
              <a:tr h="370840">
                <a:tc>
                  <a:txBody>
                    <a:bodyPr/>
                    <a:lstStyle/>
                    <a:p>
                      <a:r>
                        <a:rPr lang="fr-FR" sz="1000" dirty="0" err="1" smtClean="0"/>
                        <a:t>Pioglitazone</a:t>
                      </a:r>
                      <a:endParaRPr lang="fr-FR" sz="1000" dirty="0"/>
                    </a:p>
                  </a:txBody>
                  <a:tcPr/>
                </a:tc>
                <a:tc>
                  <a:txBody>
                    <a:bodyPr/>
                    <a:lstStyle/>
                    <a:p>
                      <a:pPr algn="l"/>
                      <a:r>
                        <a:rPr lang="fr-FR" sz="700" dirty="0" smtClean="0"/>
                        <a:t>La</a:t>
                      </a:r>
                      <a:r>
                        <a:rPr lang="fr-FR" sz="700" baseline="0" dirty="0" smtClean="0"/>
                        <a:t> monographie de Santé Canada dit : « Aucun ajustement posologique n’est recommandé en présence de dysfonction rénale ». Effectivement, les niveaux circulants de </a:t>
                      </a:r>
                      <a:r>
                        <a:rPr lang="fr-FR" sz="700" baseline="0" dirty="0" err="1" smtClean="0"/>
                        <a:t>pioglitazone</a:t>
                      </a:r>
                      <a:r>
                        <a:rPr lang="fr-FR" sz="700" baseline="0" dirty="0" smtClean="0"/>
                        <a:t> ne sont pas affectés par la fonction rénale. Par contre, la </a:t>
                      </a:r>
                      <a:r>
                        <a:rPr lang="fr-FR" sz="700" baseline="0" dirty="0" err="1" smtClean="0"/>
                        <a:t>pioglitazone</a:t>
                      </a:r>
                      <a:r>
                        <a:rPr lang="fr-FR" sz="700" baseline="0" dirty="0" smtClean="0"/>
                        <a:t> tend à augmenter la rétention liquidienne et les </a:t>
                      </a:r>
                      <a:r>
                        <a:rPr lang="fr-FR" sz="700" baseline="0" dirty="0" err="1" smtClean="0"/>
                        <a:t>oédèmes</a:t>
                      </a:r>
                      <a:r>
                        <a:rPr lang="fr-FR" sz="700" baseline="0" dirty="0" smtClean="0"/>
                        <a:t>. Chez les insuffisants rénaux, cet effet a entraîné plus de cas d’insuffisance cardiaque et il est donc recommandé d’être très prudent avec un </a:t>
                      </a:r>
                      <a:r>
                        <a:rPr lang="fr-FR" sz="700" baseline="0" dirty="0" err="1" smtClean="0"/>
                        <a:t>DFGe</a:t>
                      </a:r>
                      <a:r>
                        <a:rPr lang="fr-FR" sz="700" baseline="0" dirty="0" smtClean="0"/>
                        <a:t> en bas de 30 ml/min.</a:t>
                      </a:r>
                      <a:endParaRPr lang="fr-FR" sz="700" dirty="0"/>
                    </a:p>
                  </a:txBody>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835896270"/>
              </p:ext>
            </p:extLst>
          </p:nvPr>
        </p:nvGraphicFramePr>
        <p:xfrm>
          <a:off x="225778" y="2918510"/>
          <a:ext cx="8692444" cy="1971040"/>
        </p:xfrm>
        <a:graphic>
          <a:graphicData uri="http://schemas.openxmlformats.org/drawingml/2006/table">
            <a:tbl>
              <a:tblPr firstRow="1" bandRow="1">
                <a:tableStyleId>{5C22544A-7EE6-4342-B048-85BDC9FD1C3A}</a:tableStyleId>
              </a:tblPr>
              <a:tblGrid>
                <a:gridCol w="1072444"/>
                <a:gridCol w="7620000"/>
              </a:tblGrid>
              <a:tr h="370840">
                <a:tc gridSpan="2">
                  <a:txBody>
                    <a:bodyPr/>
                    <a:lstStyle/>
                    <a:p>
                      <a:r>
                        <a:rPr lang="fr-FR" dirty="0" smtClean="0"/>
                        <a:t>Commentaires spécifiques à certaines classes d’</a:t>
                      </a:r>
                      <a:r>
                        <a:rPr lang="fr-FR" dirty="0" err="1" smtClean="0"/>
                        <a:t>antihyperglycémiants</a:t>
                      </a:r>
                      <a:endParaRPr lang="fr-FR" dirty="0"/>
                    </a:p>
                  </a:txBody>
                  <a:tcPr/>
                </a:tc>
                <a:tc hMerge="1">
                  <a:txBody>
                    <a:bodyPr/>
                    <a:lstStyle/>
                    <a:p>
                      <a:endParaRPr lang="fr-FR" dirty="0"/>
                    </a:p>
                  </a:txBody>
                  <a:tcPr/>
                </a:tc>
              </a:tr>
              <a:tr h="370840">
                <a:tc>
                  <a:txBody>
                    <a:bodyPr/>
                    <a:lstStyle/>
                    <a:p>
                      <a:r>
                        <a:rPr lang="fr-FR" sz="1000" dirty="0" smtClean="0"/>
                        <a:t>Inhibiteurs du SGLT2</a:t>
                      </a:r>
                      <a:endParaRPr lang="fr-FR" sz="1000" dirty="0"/>
                    </a:p>
                  </a:txBody>
                  <a:tcPr/>
                </a:tc>
                <a:tc>
                  <a:txBody>
                    <a:bodyPr/>
                    <a:lstStyle/>
                    <a:p>
                      <a:pPr algn="l"/>
                      <a:r>
                        <a:rPr lang="fr-FR" sz="700" dirty="0" smtClean="0"/>
                        <a:t>Comme son action passe par la filtration glomérulaire du glucose, l’efficacité </a:t>
                      </a:r>
                      <a:r>
                        <a:rPr lang="fr-FR" sz="700" dirty="0" err="1" smtClean="0"/>
                        <a:t>antihyperglycémiante</a:t>
                      </a:r>
                      <a:r>
                        <a:rPr lang="fr-FR" sz="700" baseline="0" dirty="0" smtClean="0"/>
                        <a:t> diminue avec le </a:t>
                      </a:r>
                      <a:r>
                        <a:rPr lang="fr-FR" sz="700" baseline="0" dirty="0" err="1" smtClean="0"/>
                        <a:t>DFGe</a:t>
                      </a:r>
                      <a:r>
                        <a:rPr lang="fr-FR" sz="700" baseline="0" dirty="0" smtClean="0"/>
                        <a:t>. En bas de 60 ml/min, l’effet sur la glycémie et le poids (mais pas la TA) est moitié moindre qu’à des </a:t>
                      </a:r>
                      <a:r>
                        <a:rPr lang="fr-FR" sz="700" baseline="0" dirty="0" err="1" smtClean="0"/>
                        <a:t>DFGe</a:t>
                      </a:r>
                      <a:r>
                        <a:rPr lang="fr-FR" sz="700" baseline="0" dirty="0" smtClean="0"/>
                        <a:t> plus élevés. C’est pourquoi initialement, ces molécules ne devaient être initiées en bas de 60 ml/min. Par contre, les études EMPAREG (</a:t>
                      </a:r>
                      <a:r>
                        <a:rPr lang="fr-FR" sz="700" baseline="0" dirty="0" err="1" smtClean="0"/>
                        <a:t>empa</a:t>
                      </a:r>
                      <a:r>
                        <a:rPr lang="fr-FR" sz="700" baseline="0" dirty="0" smtClean="0"/>
                        <a:t>), CANVAS (cana) et DECLARE (</a:t>
                      </a:r>
                      <a:r>
                        <a:rPr lang="fr-FR" sz="700" baseline="0" dirty="0" err="1" smtClean="0"/>
                        <a:t>dapa</a:t>
                      </a:r>
                      <a:r>
                        <a:rPr lang="fr-FR" sz="700" baseline="0" dirty="0" smtClean="0"/>
                        <a:t>), et surtout l’étude rénale CREDENCE (cana) ont démontré des effets </a:t>
                      </a:r>
                      <a:r>
                        <a:rPr lang="fr-FR" sz="700" baseline="0" dirty="0" err="1" smtClean="0"/>
                        <a:t>cardioprotecteurs</a:t>
                      </a:r>
                      <a:r>
                        <a:rPr lang="fr-FR" sz="700" baseline="0" dirty="0" smtClean="0"/>
                        <a:t> et </a:t>
                      </a:r>
                      <a:r>
                        <a:rPr lang="fr-FR" sz="700" baseline="0" dirty="0" err="1" smtClean="0"/>
                        <a:t>rénoprotecteurs</a:t>
                      </a:r>
                      <a:r>
                        <a:rPr lang="fr-FR" sz="700" baseline="0" dirty="0" smtClean="0"/>
                        <a:t> importants. Sur la base de ces études, Santé Canada permet maintenant l’utilisation de l’</a:t>
                      </a:r>
                      <a:r>
                        <a:rPr lang="fr-FR" sz="700" baseline="0" dirty="0" err="1" smtClean="0"/>
                        <a:t>empagliflozine</a:t>
                      </a:r>
                      <a:r>
                        <a:rPr lang="fr-FR" sz="700" baseline="0" dirty="0" smtClean="0"/>
                        <a:t> et de la </a:t>
                      </a:r>
                      <a:r>
                        <a:rPr lang="fr-FR" sz="700" baseline="0" dirty="0" err="1" smtClean="0"/>
                        <a:t>canagliflozine</a:t>
                      </a:r>
                      <a:r>
                        <a:rPr lang="fr-FR" sz="700" baseline="0" dirty="0" smtClean="0"/>
                        <a:t> à des </a:t>
                      </a:r>
                      <a:r>
                        <a:rPr lang="fr-FR" sz="700" baseline="0" dirty="0" err="1" smtClean="0"/>
                        <a:t>DFGe</a:t>
                      </a:r>
                      <a:r>
                        <a:rPr lang="fr-FR" sz="700" baseline="0" dirty="0" smtClean="0"/>
                        <a:t> au-dessus de 30 ml/min, et </a:t>
                      </a:r>
                      <a:r>
                        <a:rPr lang="fr-FR" sz="700" baseline="0" dirty="0" err="1" smtClean="0"/>
                        <a:t>dapagliflozine</a:t>
                      </a:r>
                      <a:r>
                        <a:rPr lang="fr-FR" sz="700" baseline="0" dirty="0" smtClean="0"/>
                        <a:t> au-dessus de 45 ml/min. Dans CREDENCE, l’issue primaire (IRC terminale, doublement de la créatinine sérique ou mort rénale ou CV) a diminué d’un impressionnant 30%. Dans cette étude avec un critère d’entrée d’un </a:t>
                      </a:r>
                      <a:r>
                        <a:rPr lang="fr-FR" sz="700" baseline="0" dirty="0" err="1" smtClean="0"/>
                        <a:t>DFGe</a:t>
                      </a:r>
                      <a:r>
                        <a:rPr lang="fr-FR" sz="700" baseline="0" dirty="0" smtClean="0"/>
                        <a:t> 30-90, </a:t>
                      </a:r>
                      <a:r>
                        <a:rPr lang="fr-FR" sz="700" baseline="0" dirty="0" err="1" smtClean="0"/>
                        <a:t>canagliflozine</a:t>
                      </a:r>
                      <a:r>
                        <a:rPr lang="fr-FR" sz="700" baseline="0" dirty="0" smtClean="0"/>
                        <a:t> fut maintenue à 100 mg/jour et continuée même si le </a:t>
                      </a:r>
                      <a:r>
                        <a:rPr lang="fr-FR" sz="700" baseline="0" dirty="0" err="1" smtClean="0"/>
                        <a:t>DFGe</a:t>
                      </a:r>
                      <a:r>
                        <a:rPr lang="fr-FR" sz="700" baseline="0" dirty="0" smtClean="0"/>
                        <a:t> a diminué en bas de 30 ml/min durant l’étude. Avec cette classe, dans les premières semaines du traitement, le </a:t>
                      </a:r>
                      <a:r>
                        <a:rPr lang="fr-FR" sz="700" baseline="0" dirty="0" err="1" smtClean="0"/>
                        <a:t>DFGe</a:t>
                      </a:r>
                      <a:r>
                        <a:rPr lang="fr-FR" sz="700" baseline="0" dirty="0" smtClean="0"/>
                        <a:t> peut diminuer de 4-8 ml/min, et ceci sera suivi d’une stabilité du </a:t>
                      </a:r>
                      <a:r>
                        <a:rPr lang="fr-FR" sz="700" baseline="0" dirty="0" err="1" smtClean="0"/>
                        <a:t>DFGe</a:t>
                      </a:r>
                      <a:r>
                        <a:rPr lang="fr-FR" sz="700" baseline="0" dirty="0" smtClean="0"/>
                        <a:t> dans le temps contrairement à une baisse progressive sinon. L’albuminurie baissera très rapidement de moitié environ. </a:t>
                      </a:r>
                      <a:endParaRPr lang="fr-FR" sz="700" dirty="0"/>
                    </a:p>
                  </a:txBody>
                  <a:tcPr/>
                </a:tc>
              </a:tr>
              <a:tr h="370840">
                <a:tc>
                  <a:txBody>
                    <a:bodyPr/>
                    <a:lstStyle/>
                    <a:p>
                      <a:r>
                        <a:rPr lang="fr-FR" sz="1000" dirty="0" smtClean="0"/>
                        <a:t>Agonistes des récepteurs du GLP-1</a:t>
                      </a:r>
                      <a:endParaRPr lang="fr-FR" sz="1000" dirty="0"/>
                    </a:p>
                  </a:txBody>
                  <a:tcPr/>
                </a:tc>
                <a:tc>
                  <a:txBody>
                    <a:bodyPr/>
                    <a:lstStyle/>
                    <a:p>
                      <a:pPr algn="l"/>
                      <a:r>
                        <a:rPr lang="fr-FR" sz="700" dirty="0" smtClean="0"/>
                        <a:t>Certains agonistes du GLP-1R sont excrétés par les reins et s’accumulent en cas d’insuffisance rénale (</a:t>
                      </a:r>
                      <a:r>
                        <a:rPr lang="fr-FR" sz="700" dirty="0" err="1" smtClean="0"/>
                        <a:t>lixisenatide</a:t>
                      </a:r>
                      <a:r>
                        <a:rPr lang="fr-FR" sz="700" dirty="0" smtClean="0"/>
                        <a:t>, </a:t>
                      </a:r>
                      <a:r>
                        <a:rPr lang="fr-FR" sz="700" dirty="0" err="1" smtClean="0"/>
                        <a:t>exenatide</a:t>
                      </a:r>
                      <a:r>
                        <a:rPr lang="fr-FR" sz="700" dirty="0" smtClean="0"/>
                        <a:t> et </a:t>
                      </a:r>
                      <a:r>
                        <a:rPr lang="fr-FR" sz="700" dirty="0" err="1" smtClean="0"/>
                        <a:t>exenatide</a:t>
                      </a:r>
                      <a:r>
                        <a:rPr lang="fr-FR" sz="700" dirty="0" smtClean="0"/>
                        <a:t> QW). Les autres ne sont pas excrétés par le rein et ne s’accumulent donc pas (</a:t>
                      </a:r>
                      <a:r>
                        <a:rPr lang="fr-FR" sz="700" dirty="0" err="1" smtClean="0"/>
                        <a:t>liraglutide</a:t>
                      </a:r>
                      <a:r>
                        <a:rPr lang="fr-FR" sz="700" dirty="0" smtClean="0"/>
                        <a:t>, </a:t>
                      </a:r>
                      <a:r>
                        <a:rPr lang="fr-FR" sz="700" dirty="0" err="1" smtClean="0"/>
                        <a:t>dulaglutide</a:t>
                      </a:r>
                      <a:r>
                        <a:rPr lang="fr-FR" sz="700" dirty="0" smtClean="0"/>
                        <a:t>, </a:t>
                      </a:r>
                      <a:r>
                        <a:rPr lang="fr-FR" sz="700" dirty="0" err="1" smtClean="0"/>
                        <a:t>semaglutide</a:t>
                      </a:r>
                      <a:r>
                        <a:rPr lang="fr-FR" sz="700" dirty="0" smtClean="0"/>
                        <a:t>). Tous ces agents peuvent cependant causer des nausées et/ou vomissements,</a:t>
                      </a:r>
                      <a:r>
                        <a:rPr lang="fr-FR" sz="700" baseline="0" dirty="0" smtClean="0"/>
                        <a:t> surtout au départ. En présence d’insuffisance rénale, une déshydratation résultant de vomissements pourrait causer une insuffisance rénale aigue (pré-rénale). Il est donc important d’y aller lentement avec la titration pour éviter les nausées, en particulier chez les patients avec une atteinte rénale </a:t>
                      </a:r>
                      <a:r>
                        <a:rPr lang="fr-FR" sz="700" baseline="0" dirty="0" err="1" smtClean="0"/>
                        <a:t>pré-existante</a:t>
                      </a:r>
                      <a:r>
                        <a:rPr lang="fr-FR" sz="700" baseline="0" dirty="0" smtClean="0"/>
                        <a:t>.</a:t>
                      </a:r>
                      <a:endParaRPr lang="fr-FR" sz="700" dirty="0"/>
                    </a:p>
                  </a:txBody>
                  <a:tcPr/>
                </a:tc>
              </a:tr>
            </a:tbl>
          </a:graphicData>
        </a:graphic>
      </p:graphicFrame>
      <p:sp>
        <p:nvSpPr>
          <p:cNvPr id="6" name="Shape 3089"/>
          <p:cNvSpPr/>
          <p:nvPr/>
        </p:nvSpPr>
        <p:spPr>
          <a:xfrm>
            <a:off x="7705407" y="-21581"/>
            <a:ext cx="1457793" cy="318319"/>
          </a:xfrm>
          <a:prstGeom prst="rect">
            <a:avLst/>
          </a:prstGeom>
          <a:ln w="12700">
            <a:miter lim="400000"/>
          </a:ln>
          <a:extLst>
            <a:ext uri="{C572A759-6A51-4108-AA02-DFA0A04FC94B}">
              <ma14:wrappingTextBoxFlag xmlns:ma14="http://schemas.microsoft.com/office/mac/drawingml/2011/main" val="1"/>
            </a:ext>
          </a:extLst>
        </p:spPr>
        <p:txBody>
          <a:bodyPr wrap="none" lIns="35700" tIns="35700" rIns="35700" bIns="35700" anchor="ctr">
            <a:spAutoFit/>
          </a:bodyPr>
          <a:lstStyle/>
          <a:p>
            <a:pPr defTabSz="481955" hangingPunct="0">
              <a:defRPr sz="800">
                <a:solidFill>
                  <a:srgbClr val="262626"/>
                </a:solidFill>
                <a:latin typeface="Arial"/>
                <a:ea typeface="Arial"/>
                <a:cs typeface="Arial"/>
                <a:sym typeface="Arial"/>
              </a:defRPr>
            </a:pPr>
            <a:r>
              <a:rPr sz="800" kern="0" dirty="0">
                <a:solidFill>
                  <a:srgbClr val="262626"/>
                </a:solidFill>
                <a:latin typeface="Arial"/>
                <a:ea typeface="Arial"/>
                <a:cs typeface="Arial"/>
                <a:sym typeface="Arial"/>
              </a:rPr>
              <a:t>Yale JF, </a:t>
            </a:r>
            <a:r>
              <a:rPr lang="fr-CA" sz="800" kern="0" dirty="0" smtClean="0">
                <a:solidFill>
                  <a:srgbClr val="262626"/>
                </a:solidFill>
                <a:latin typeface="Arial"/>
                <a:ea typeface="Arial"/>
                <a:cs typeface="Arial"/>
                <a:sym typeface="Arial"/>
              </a:rPr>
              <a:t>version </a:t>
            </a:r>
            <a:r>
              <a:rPr lang="fr-CA" sz="800" kern="0" dirty="0" smtClean="0">
                <a:solidFill>
                  <a:srgbClr val="262626"/>
                </a:solidFill>
                <a:latin typeface="Arial"/>
                <a:ea typeface="Arial"/>
                <a:cs typeface="Arial"/>
                <a:sym typeface="Arial"/>
              </a:rPr>
              <a:t>Octobre</a:t>
            </a:r>
            <a:r>
              <a:rPr lang="fr-CA" sz="800" kern="0" dirty="0" smtClean="0">
                <a:solidFill>
                  <a:srgbClr val="262626"/>
                </a:solidFill>
                <a:latin typeface="Arial"/>
                <a:ea typeface="Arial"/>
                <a:cs typeface="Arial"/>
                <a:sym typeface="Arial"/>
              </a:rPr>
              <a:t> </a:t>
            </a:r>
            <a:r>
              <a:rPr lang="fr-CA" sz="800" kern="0" dirty="0" smtClean="0">
                <a:solidFill>
                  <a:srgbClr val="262626"/>
                </a:solidFill>
                <a:latin typeface="Arial"/>
                <a:ea typeface="Arial"/>
                <a:cs typeface="Arial"/>
                <a:sym typeface="Arial"/>
              </a:rPr>
              <a:t>2019</a:t>
            </a:r>
            <a:endParaRPr sz="800" kern="0" dirty="0">
              <a:solidFill>
                <a:srgbClr val="262626"/>
              </a:solidFill>
              <a:latin typeface="Arial"/>
              <a:ea typeface="Arial"/>
              <a:cs typeface="Arial"/>
              <a:sym typeface="Arial"/>
            </a:endParaRPr>
          </a:p>
          <a:p>
            <a:pPr defTabSz="481955" hangingPunct="0">
              <a:defRPr sz="800" u="sng">
                <a:solidFill>
                  <a:srgbClr val="262626"/>
                </a:solidFill>
                <a:latin typeface="Arial"/>
                <a:ea typeface="Arial"/>
                <a:cs typeface="Arial"/>
                <a:sym typeface="Arial"/>
              </a:defRPr>
            </a:pPr>
            <a:r>
              <a:rPr lang="fr-CA" sz="800" u="sng" kern="0" dirty="0" smtClean="0">
                <a:solidFill>
                  <a:srgbClr val="009999"/>
                </a:solidFill>
                <a:uFill>
                  <a:solidFill>
                    <a:srgbClr val="009999"/>
                  </a:solidFill>
                </a:uFill>
                <a:latin typeface="Arial"/>
                <a:ea typeface="Arial"/>
                <a:cs typeface="Arial"/>
                <a:sym typeface="Arial"/>
                <a:hlinkClick r:id="rId2"/>
              </a:rPr>
              <a:t>                  </a:t>
            </a:r>
            <a:r>
              <a:rPr sz="800" u="sng" kern="0" dirty="0" smtClean="0">
                <a:solidFill>
                  <a:srgbClr val="009999"/>
                </a:solidFill>
                <a:uFill>
                  <a:solidFill>
                    <a:srgbClr val="009999"/>
                  </a:solidFill>
                </a:uFill>
                <a:latin typeface="Arial"/>
                <a:ea typeface="Arial"/>
                <a:cs typeface="Arial"/>
                <a:sym typeface="Arial"/>
                <a:hlinkClick r:id="rId2"/>
              </a:rPr>
              <a:t>www.dryale.ca</a:t>
            </a:r>
            <a:endParaRPr sz="800" u="sng" kern="0" dirty="0">
              <a:solidFill>
                <a:srgbClr val="009999"/>
              </a:solidFill>
              <a:uFill>
                <a:solidFill>
                  <a:srgbClr val="009999"/>
                </a:solidFill>
              </a:uFill>
              <a:latin typeface="Arial"/>
              <a:ea typeface="Arial"/>
              <a:cs typeface="Arial"/>
              <a:sym typeface="Arial"/>
              <a:hlinkClick r:id="rId2"/>
            </a:endParaRPr>
          </a:p>
        </p:txBody>
      </p:sp>
    </p:spTree>
    <p:extLst>
      <p:ext uri="{BB962C8B-B14F-4D97-AF65-F5344CB8AC3E}">
        <p14:creationId xmlns:p14="http://schemas.microsoft.com/office/powerpoint/2010/main" val="39823447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54&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Content slide – more content solid">
  <a:themeElements>
    <a:clrScheme name="Custom 3">
      <a:dk1>
        <a:srgbClr val="505050"/>
      </a:dk1>
      <a:lt1>
        <a:srgbClr val="FFFFFF"/>
      </a:lt1>
      <a:dk2>
        <a:srgbClr val="505050"/>
      </a:dk2>
      <a:lt2>
        <a:srgbClr val="FFFFFF"/>
      </a:lt2>
      <a:accent1>
        <a:srgbClr val="A82800"/>
      </a:accent1>
      <a:accent2>
        <a:srgbClr val="E65200"/>
      </a:accent2>
      <a:accent3>
        <a:srgbClr val="BFBFBF"/>
      </a:accent3>
      <a:accent4>
        <a:srgbClr val="E6961C"/>
      </a:accent4>
      <a:accent5>
        <a:srgbClr val="FFCC00"/>
      </a:accent5>
      <a:accent6>
        <a:srgbClr val="FDE763"/>
      </a:accent6>
      <a:hlink>
        <a:srgbClr val="2A8EBF"/>
      </a:hlink>
      <a:folHlink>
        <a:srgbClr val="94C6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Content slide – more content solid">
  <a:themeElements>
    <a:clrScheme name="Custom 3">
      <a:dk1>
        <a:srgbClr val="505050"/>
      </a:dk1>
      <a:lt1>
        <a:srgbClr val="FFFFFF"/>
      </a:lt1>
      <a:dk2>
        <a:srgbClr val="505050"/>
      </a:dk2>
      <a:lt2>
        <a:srgbClr val="FFFFFF"/>
      </a:lt2>
      <a:accent1>
        <a:srgbClr val="A82800"/>
      </a:accent1>
      <a:accent2>
        <a:srgbClr val="E65200"/>
      </a:accent2>
      <a:accent3>
        <a:srgbClr val="BFBFBF"/>
      </a:accent3>
      <a:accent4>
        <a:srgbClr val="E6961C"/>
      </a:accent4>
      <a:accent5>
        <a:srgbClr val="FFCC00"/>
      </a:accent5>
      <a:accent6>
        <a:srgbClr val="FDE763"/>
      </a:accent6>
      <a:hlink>
        <a:srgbClr val="2A8EBF"/>
      </a:hlink>
      <a:folHlink>
        <a:srgbClr val="94C6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25400" dist="25400" dir="18900000" rotWithShape="0">
              <a:srgbClr val="000000">
                <a:alpha val="75000"/>
              </a:srgbClr>
            </a:outerShdw>
          </a:effectLst>
        </a:effectStyle>
        <a:effectStyle>
          <a:effectLst>
            <a:outerShdw blurRad="25400" dist="25400" dir="18900000" rotWithShape="0">
              <a:srgbClr val="000000">
                <a:alpha val="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D2A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3:9 CANVAS Program Template">
  <a:themeElements>
    <a:clrScheme name="CANVAS V2">
      <a:dk1>
        <a:srgbClr val="00427A"/>
      </a:dk1>
      <a:lt1>
        <a:srgbClr val="FFFFFF"/>
      </a:lt1>
      <a:dk2>
        <a:srgbClr val="4B5264"/>
      </a:dk2>
      <a:lt2>
        <a:srgbClr val="FFFFFF"/>
      </a:lt2>
      <a:accent1>
        <a:srgbClr val="78BE20"/>
      </a:accent1>
      <a:accent2>
        <a:srgbClr val="00A3E0"/>
      </a:accent2>
      <a:accent3>
        <a:srgbClr val="002F6C"/>
      </a:accent3>
      <a:accent4>
        <a:srgbClr val="E57100"/>
      </a:accent4>
      <a:accent5>
        <a:srgbClr val="5385BB"/>
      </a:accent5>
      <a:accent6>
        <a:srgbClr val="007DB6"/>
      </a:accent6>
      <a:hlink>
        <a:srgbClr val="003565"/>
      </a:hlink>
      <a:folHlink>
        <a:srgbClr val="70A4D8"/>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505050"/>
        </a:dk1>
        <a:lt1>
          <a:srgbClr val="FFFFFF"/>
        </a:lt1>
        <a:dk2>
          <a:srgbClr val="BFE18D"/>
        </a:dk2>
        <a:lt2>
          <a:srgbClr val="7FC31C"/>
        </a:lt2>
        <a:accent1>
          <a:srgbClr val="09357A"/>
        </a:accent1>
        <a:accent2>
          <a:srgbClr val="2A8EBF"/>
        </a:accent2>
        <a:accent3>
          <a:srgbClr val="FFFFFF"/>
        </a:accent3>
        <a:accent4>
          <a:srgbClr val="434343"/>
        </a:accent4>
        <a:accent5>
          <a:srgbClr val="AAAEBE"/>
        </a:accent5>
        <a:accent6>
          <a:srgbClr val="2580AD"/>
        </a:accent6>
        <a:hlink>
          <a:srgbClr val="93C5DF"/>
        </a:hlink>
        <a:folHlink>
          <a:srgbClr val="237D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13:9 CANVAS Program Template">
  <a:themeElements>
    <a:clrScheme name="CANVAS V2">
      <a:dk1>
        <a:srgbClr val="00427A"/>
      </a:dk1>
      <a:lt1>
        <a:srgbClr val="FFFFFF"/>
      </a:lt1>
      <a:dk2>
        <a:srgbClr val="4B5264"/>
      </a:dk2>
      <a:lt2>
        <a:srgbClr val="FFFFFF"/>
      </a:lt2>
      <a:accent1>
        <a:srgbClr val="78BE20"/>
      </a:accent1>
      <a:accent2>
        <a:srgbClr val="00A3E0"/>
      </a:accent2>
      <a:accent3>
        <a:srgbClr val="002F6C"/>
      </a:accent3>
      <a:accent4>
        <a:srgbClr val="E57100"/>
      </a:accent4>
      <a:accent5>
        <a:srgbClr val="5385BB"/>
      </a:accent5>
      <a:accent6>
        <a:srgbClr val="007DB6"/>
      </a:accent6>
      <a:hlink>
        <a:srgbClr val="003565"/>
      </a:hlink>
      <a:folHlink>
        <a:srgbClr val="70A4D8"/>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505050"/>
        </a:dk1>
        <a:lt1>
          <a:srgbClr val="FFFFFF"/>
        </a:lt1>
        <a:dk2>
          <a:srgbClr val="BFE18D"/>
        </a:dk2>
        <a:lt2>
          <a:srgbClr val="7FC31C"/>
        </a:lt2>
        <a:accent1>
          <a:srgbClr val="09357A"/>
        </a:accent1>
        <a:accent2>
          <a:srgbClr val="2A8EBF"/>
        </a:accent2>
        <a:accent3>
          <a:srgbClr val="FFFFFF"/>
        </a:accent3>
        <a:accent4>
          <a:srgbClr val="434343"/>
        </a:accent4>
        <a:accent5>
          <a:srgbClr val="AAAEBE"/>
        </a:accent5>
        <a:accent6>
          <a:srgbClr val="2580AD"/>
        </a:accent6>
        <a:hlink>
          <a:srgbClr val="93C5DF"/>
        </a:hlink>
        <a:folHlink>
          <a:srgbClr val="237D2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4:3 CANVAS Program Template">
  <a:themeElements>
    <a:clrScheme name="CANVAS V2">
      <a:dk1>
        <a:srgbClr val="00427A"/>
      </a:dk1>
      <a:lt1>
        <a:srgbClr val="FFFFFF"/>
      </a:lt1>
      <a:dk2>
        <a:srgbClr val="4B5264"/>
      </a:dk2>
      <a:lt2>
        <a:srgbClr val="FFFFFF"/>
      </a:lt2>
      <a:accent1>
        <a:srgbClr val="78BE20"/>
      </a:accent1>
      <a:accent2>
        <a:srgbClr val="00A3E0"/>
      </a:accent2>
      <a:accent3>
        <a:srgbClr val="002F6C"/>
      </a:accent3>
      <a:accent4>
        <a:srgbClr val="E57100"/>
      </a:accent4>
      <a:accent5>
        <a:srgbClr val="5385BB"/>
      </a:accent5>
      <a:accent6>
        <a:srgbClr val="007DB6"/>
      </a:accent6>
      <a:hlink>
        <a:srgbClr val="003565"/>
      </a:hlink>
      <a:folHlink>
        <a:srgbClr val="70A4D8"/>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505050"/>
        </a:dk1>
        <a:lt1>
          <a:srgbClr val="FFFFFF"/>
        </a:lt1>
        <a:dk2>
          <a:srgbClr val="BFE18D"/>
        </a:dk2>
        <a:lt2>
          <a:srgbClr val="7FC31C"/>
        </a:lt2>
        <a:accent1>
          <a:srgbClr val="09357A"/>
        </a:accent1>
        <a:accent2>
          <a:srgbClr val="2A8EBF"/>
        </a:accent2>
        <a:accent3>
          <a:srgbClr val="FFFFFF"/>
        </a:accent3>
        <a:accent4>
          <a:srgbClr val="434343"/>
        </a:accent4>
        <a:accent5>
          <a:srgbClr val="AAAEBE"/>
        </a:accent5>
        <a:accent6>
          <a:srgbClr val="2580AD"/>
        </a:accent6>
        <a:hlink>
          <a:srgbClr val="93C5DF"/>
        </a:hlink>
        <a:folHlink>
          <a:srgbClr val="237D2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13793</TotalTime>
  <Words>815</Words>
  <Application>Microsoft Macintosh PowerPoint</Application>
  <PresentationFormat>Présentation à l'écran (16:9)</PresentationFormat>
  <Paragraphs>148</Paragraphs>
  <Slides>2</Slides>
  <Notes>1</Notes>
  <HiddenSlides>0</HiddenSlides>
  <MMClips>0</MMClips>
  <ScaleCrop>false</ScaleCrop>
  <HeadingPairs>
    <vt:vector size="6" baseType="variant">
      <vt:variant>
        <vt:lpstr>Thème</vt:lpstr>
      </vt:variant>
      <vt:variant>
        <vt:i4>6</vt:i4>
      </vt:variant>
      <vt:variant>
        <vt:lpstr>Serveurs OLE incorporés</vt:lpstr>
      </vt:variant>
      <vt:variant>
        <vt:i4>1</vt:i4>
      </vt:variant>
      <vt:variant>
        <vt:lpstr>Titres des diapositives</vt:lpstr>
      </vt:variant>
      <vt:variant>
        <vt:i4>2</vt:i4>
      </vt:variant>
    </vt:vector>
  </HeadingPairs>
  <TitlesOfParts>
    <vt:vector size="9" baseType="lpstr">
      <vt:lpstr>4_Content slide – more content solid</vt:lpstr>
      <vt:lpstr>5_Content slide – more content solid</vt:lpstr>
      <vt:lpstr>1_White</vt:lpstr>
      <vt:lpstr>13:9 CANVAS Program Template</vt:lpstr>
      <vt:lpstr>1_13:9 CANVAS Program Template</vt:lpstr>
      <vt:lpstr>1_4:3 CANVAS Program Template</vt:lpstr>
      <vt:lpstr>think-cell Slide</vt:lpstr>
      <vt:lpstr>Agents antihyperglycémiants et fonction rénale</vt:lpstr>
      <vt:lpstr>Présentation PowerPoint</vt:lpstr>
    </vt:vector>
  </TitlesOfParts>
  <Company>Novo Nordisk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sskb@novonordisk.com</dc:creator>
  <cp:lastModifiedBy>Jean-Francois Yale</cp:lastModifiedBy>
  <cp:revision>1626</cp:revision>
  <cp:lastPrinted>2019-04-30T15:39:45Z</cp:lastPrinted>
  <dcterms:created xsi:type="dcterms:W3CDTF">2016-01-21T12:49:35Z</dcterms:created>
  <dcterms:modified xsi:type="dcterms:W3CDTF">2019-09-28T16:54:06Z</dcterms:modified>
  <cp:category>PP Templates</cp:category>
</cp:coreProperties>
</file>