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7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fr-FR"/>
    </a:defPPr>
    <a:lvl1pPr marL="0" algn="l" defTabSz="4571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92" algn="l" defTabSz="4571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86" algn="l" defTabSz="4571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78" algn="l" defTabSz="4571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70" algn="l" defTabSz="4571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64" algn="l" defTabSz="4571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56" algn="l" defTabSz="4571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48" algn="l" defTabSz="4571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42" algn="l" defTabSz="4571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E202"/>
    <a:srgbClr val="FCBB6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194" autoAdjust="0"/>
  </p:normalViewPr>
  <p:slideViewPr>
    <p:cSldViewPr snapToGrid="0" snapToObjects="1">
      <p:cViewPr>
        <p:scale>
          <a:sx n="81" d="100"/>
          <a:sy n="81" d="100"/>
        </p:scale>
        <p:origin x="-1688" y="-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1F362-E71A-3447-8CB7-B07E57FE7AD5}" type="datetimeFigureOut">
              <a:rPr lang="fr-FR" smtClean="0"/>
              <a:t>19-04-05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3211C-FF20-144D-A489-4E956C42802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7014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92" algn="l" defTabSz="4571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86" algn="l" defTabSz="4571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78" algn="l" defTabSz="4571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70" algn="l" defTabSz="4571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64" algn="l" defTabSz="4571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56" algn="l" defTabSz="4571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48" algn="l" defTabSz="4571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42" algn="l" defTabSz="4571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 vert="horz" lIns="91438" tIns="45720" rIns="91438" bIns="45720"/>
          <a:lstStyle/>
          <a:p>
            <a:r>
              <a:rPr lang="fr-CA" smtClean="0"/>
              <a:t>Cliquez et modifiez le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38" tIns="45720" rIns="91438" bIns="45720"/>
          <a:lstStyle>
            <a:lvl1pPr marL="0" indent="0" algn="ctr">
              <a:buNone/>
              <a:defRPr/>
            </a:lvl1pPr>
            <a:lvl2pPr marL="457192" indent="0" algn="ctr">
              <a:buNone/>
              <a:defRPr/>
            </a:lvl2pPr>
            <a:lvl3pPr marL="914386" indent="0" algn="ctr">
              <a:buNone/>
              <a:defRPr/>
            </a:lvl3pPr>
            <a:lvl4pPr marL="1371578" indent="0" algn="ctr">
              <a:buNone/>
              <a:defRPr/>
            </a:lvl4pPr>
            <a:lvl5pPr marL="1828770" indent="0" algn="ctr">
              <a:buNone/>
              <a:defRPr/>
            </a:lvl5pPr>
            <a:lvl6pPr marL="2285964" indent="0" algn="ctr">
              <a:buNone/>
              <a:defRPr/>
            </a:lvl6pPr>
            <a:lvl7pPr marL="2743156" indent="0" algn="ctr">
              <a:buNone/>
              <a:defRPr/>
            </a:lvl7pPr>
            <a:lvl8pPr marL="3200348" indent="0" algn="ctr">
              <a:buNone/>
              <a:defRPr/>
            </a:lvl8pPr>
            <a:lvl9pPr marL="3657542" indent="0" algn="ctr">
              <a:buNone/>
              <a:defRPr/>
            </a:lvl9pPr>
          </a:lstStyle>
          <a:p>
            <a:r>
              <a:rPr lang="fr-CA" smtClean="0"/>
              <a:t>Cliquez pour modifier le style des sous-titres du masque</a:t>
            </a:r>
            <a:endParaRPr lang="fr-CA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50FE2-6F67-614C-AF65-26CE8D8DB9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28868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8" tIns="45720" rIns="91438" bIns="45720"/>
          <a:lstStyle/>
          <a:p>
            <a:r>
              <a:rPr lang="fr-CA" smtClean="0"/>
              <a:t>Cliquez et modifiez le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eaVert" lIns="91438" tIns="45720" rIns="91438" bIns="45720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CA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E81A4-5BF0-5A4D-A7FD-08791230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138541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 lIns="91438" tIns="45720" rIns="91438" bIns="45720"/>
          <a:lstStyle/>
          <a:p>
            <a:r>
              <a:rPr lang="fr-CA" smtClean="0"/>
              <a:t>Cliquez et modifiez le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  <a:prstGeom prst="rect">
            <a:avLst/>
          </a:prstGeom>
        </p:spPr>
        <p:txBody>
          <a:bodyPr vert="eaVert" lIns="91438" tIns="45720" rIns="91438" bIns="45720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CA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922A8-7F97-B841-9B66-AA2FC85A7B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956621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8" tIns="45720" rIns="91438" bIns="45720"/>
          <a:lstStyle/>
          <a:p>
            <a:r>
              <a:rPr lang="fr-CA" smtClean="0"/>
              <a:t>Cliquez et modifiez le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38" tIns="45720" rIns="91438" bIns="45720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CA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4DA51-E425-0547-9363-401489022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046816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vert="horz" lIns="91438" tIns="45720" rIns="91438" bIns="45720" anchor="t"/>
          <a:lstStyle>
            <a:lvl1pPr algn="l">
              <a:defRPr sz="4000" b="1" cap="all"/>
            </a:lvl1pPr>
          </a:lstStyle>
          <a:p>
            <a:r>
              <a:rPr lang="fr-CA" smtClean="0"/>
              <a:t>Cliquez et modifiez le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  <a:prstGeom prst="rect">
            <a:avLst/>
          </a:prstGeom>
        </p:spPr>
        <p:txBody>
          <a:bodyPr vert="horz" lIns="91438" tIns="45720" rIns="91438" bIns="45720" anchor="b"/>
          <a:lstStyle>
            <a:lvl1pPr marL="0" indent="0">
              <a:buNone/>
              <a:defRPr sz="2000"/>
            </a:lvl1pPr>
            <a:lvl2pPr marL="457192" indent="0">
              <a:buNone/>
              <a:defRPr sz="1800"/>
            </a:lvl2pPr>
            <a:lvl3pPr marL="914386" indent="0">
              <a:buNone/>
              <a:defRPr sz="1600"/>
            </a:lvl3pPr>
            <a:lvl4pPr marL="1371578" indent="0">
              <a:buNone/>
              <a:defRPr sz="1400"/>
            </a:lvl4pPr>
            <a:lvl5pPr marL="1828770" indent="0">
              <a:buNone/>
              <a:defRPr sz="1400"/>
            </a:lvl5pPr>
            <a:lvl6pPr marL="2285964" indent="0">
              <a:buNone/>
              <a:defRPr sz="1400"/>
            </a:lvl6pPr>
            <a:lvl7pPr marL="2743156" indent="0">
              <a:buNone/>
              <a:defRPr sz="1400"/>
            </a:lvl7pPr>
            <a:lvl8pPr marL="3200348" indent="0">
              <a:buNone/>
              <a:defRPr sz="1400"/>
            </a:lvl8pPr>
            <a:lvl9pPr marL="3657542" indent="0">
              <a:buNone/>
              <a:defRPr sz="14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2605B-67A6-A640-899F-AB3F20B0D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63544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8" tIns="45720" rIns="91438" bIns="45720"/>
          <a:lstStyle/>
          <a:p>
            <a:r>
              <a:rPr lang="fr-CA" smtClean="0"/>
              <a:t>Cliquez et modifiez le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 vert="horz" lIns="91438" tIns="45720" rIns="91438" bIns="4572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 vert="horz" lIns="91438" tIns="45720" rIns="91438" bIns="4572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CA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7C4C8-3BEF-D447-A63B-E57CD4F33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34486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8" tIns="45720" rIns="91438" bIns="45720"/>
          <a:lstStyle>
            <a:lvl1pPr>
              <a:defRPr/>
            </a:lvl1pPr>
          </a:lstStyle>
          <a:p>
            <a:r>
              <a:rPr lang="fr-CA" smtClean="0"/>
              <a:t>Cliquez et modifiez le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  <a:prstGeom prst="rect">
            <a:avLst/>
          </a:prstGeom>
        </p:spPr>
        <p:txBody>
          <a:bodyPr vert="horz" lIns="91438" tIns="45720" rIns="91438" bIns="45720"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6" indent="0">
              <a:buNone/>
              <a:defRPr sz="1800" b="1"/>
            </a:lvl3pPr>
            <a:lvl4pPr marL="1371578" indent="0">
              <a:buNone/>
              <a:defRPr sz="1600" b="1"/>
            </a:lvl4pPr>
            <a:lvl5pPr marL="1828770" indent="0">
              <a:buNone/>
              <a:defRPr sz="1600" b="1"/>
            </a:lvl5pPr>
            <a:lvl6pPr marL="2285964" indent="0">
              <a:buNone/>
              <a:defRPr sz="1600" b="1"/>
            </a:lvl6pPr>
            <a:lvl7pPr marL="2743156" indent="0">
              <a:buNone/>
              <a:defRPr sz="1600" b="1"/>
            </a:lvl7pPr>
            <a:lvl8pPr marL="3200348" indent="0">
              <a:buNone/>
              <a:defRPr sz="1600" b="1"/>
            </a:lvl8pPr>
            <a:lvl9pPr marL="3657542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 lIns="91438" tIns="45720" rIns="91438" bIns="4572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2"/>
          </a:xfrm>
          <a:prstGeom prst="rect">
            <a:avLst/>
          </a:prstGeom>
        </p:spPr>
        <p:txBody>
          <a:bodyPr vert="horz" lIns="91438" tIns="45720" rIns="91438" bIns="45720"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6" indent="0">
              <a:buNone/>
              <a:defRPr sz="1800" b="1"/>
            </a:lvl3pPr>
            <a:lvl4pPr marL="1371578" indent="0">
              <a:buNone/>
              <a:defRPr sz="1600" b="1"/>
            </a:lvl4pPr>
            <a:lvl5pPr marL="1828770" indent="0">
              <a:buNone/>
              <a:defRPr sz="1600" b="1"/>
            </a:lvl5pPr>
            <a:lvl6pPr marL="2285964" indent="0">
              <a:buNone/>
              <a:defRPr sz="1600" b="1"/>
            </a:lvl6pPr>
            <a:lvl7pPr marL="2743156" indent="0">
              <a:buNone/>
              <a:defRPr sz="1600" b="1"/>
            </a:lvl7pPr>
            <a:lvl8pPr marL="3200348" indent="0">
              <a:buNone/>
              <a:defRPr sz="1600" b="1"/>
            </a:lvl8pPr>
            <a:lvl9pPr marL="3657542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  <a:prstGeom prst="rect">
            <a:avLst/>
          </a:prstGeom>
        </p:spPr>
        <p:txBody>
          <a:bodyPr vert="horz" lIns="91438" tIns="45720" rIns="91438" bIns="4572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CA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B59A8-04B5-E349-BDA9-66647FB760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21474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8" tIns="45720" rIns="91438" bIns="45720"/>
          <a:lstStyle/>
          <a:p>
            <a:r>
              <a:rPr lang="fr-CA" smtClean="0"/>
              <a:t>Cliquez et modifiez le titre</a:t>
            </a:r>
            <a:endParaRPr lang="fr-CA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B2D52-C6AD-E34E-B81C-28260DD447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529500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15954-70DB-6549-A947-4674209ECF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08236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  <a:prstGeom prst="rect">
            <a:avLst/>
          </a:prstGeom>
        </p:spPr>
        <p:txBody>
          <a:bodyPr vert="horz" lIns="91438" tIns="45720" rIns="91438" bIns="45720" anchor="b"/>
          <a:lstStyle>
            <a:lvl1pPr algn="l">
              <a:defRPr sz="2000" b="1"/>
            </a:lvl1pPr>
          </a:lstStyle>
          <a:p>
            <a:r>
              <a:rPr lang="fr-CA" smtClean="0"/>
              <a:t>Cliquez et modifiez le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 vert="horz" lIns="91438" tIns="45720" rIns="91438" bIns="4572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  <a:prstGeom prst="rect">
            <a:avLst/>
          </a:prstGeom>
        </p:spPr>
        <p:txBody>
          <a:bodyPr vert="horz" lIns="91438" tIns="45720" rIns="91438" bIns="45720"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6" indent="0">
              <a:buNone/>
              <a:defRPr sz="1000"/>
            </a:lvl3pPr>
            <a:lvl4pPr marL="1371578" indent="0">
              <a:buNone/>
              <a:defRPr sz="900"/>
            </a:lvl4pPr>
            <a:lvl5pPr marL="1828770" indent="0">
              <a:buNone/>
              <a:defRPr sz="900"/>
            </a:lvl5pPr>
            <a:lvl6pPr marL="2285964" indent="0">
              <a:buNone/>
              <a:defRPr sz="900"/>
            </a:lvl6pPr>
            <a:lvl7pPr marL="2743156" indent="0">
              <a:buNone/>
              <a:defRPr sz="900"/>
            </a:lvl7pPr>
            <a:lvl8pPr marL="3200348" indent="0">
              <a:buNone/>
              <a:defRPr sz="900"/>
            </a:lvl8pPr>
            <a:lvl9pPr marL="3657542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653FE-4B24-7645-BC8F-4D49A610AD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514892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lIns="91438" tIns="45720" rIns="91438" bIns="45720" anchor="b"/>
          <a:lstStyle>
            <a:lvl1pPr algn="l">
              <a:defRPr sz="2000" b="1"/>
            </a:lvl1pPr>
          </a:lstStyle>
          <a:p>
            <a:r>
              <a:rPr lang="fr-CA" smtClean="0"/>
              <a:t>Cliquez et modifiez le titre</a:t>
            </a:r>
            <a:endParaRPr lang="fr-CA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 lIns="91438" tIns="45720" rIns="91438" bIns="45720"/>
          <a:lstStyle>
            <a:lvl1pPr marL="0" indent="0">
              <a:buNone/>
              <a:defRPr sz="3200"/>
            </a:lvl1pPr>
            <a:lvl2pPr marL="457192" indent="0">
              <a:buNone/>
              <a:defRPr sz="2800"/>
            </a:lvl2pPr>
            <a:lvl3pPr marL="914386" indent="0">
              <a:buNone/>
              <a:defRPr sz="2400"/>
            </a:lvl3pPr>
            <a:lvl4pPr marL="1371578" indent="0">
              <a:buNone/>
              <a:defRPr sz="2000"/>
            </a:lvl4pPr>
            <a:lvl5pPr marL="1828770" indent="0">
              <a:buNone/>
              <a:defRPr sz="2000"/>
            </a:lvl5pPr>
            <a:lvl6pPr marL="2285964" indent="0">
              <a:buNone/>
              <a:defRPr sz="2000"/>
            </a:lvl6pPr>
            <a:lvl7pPr marL="2743156" indent="0">
              <a:buNone/>
              <a:defRPr sz="2000"/>
            </a:lvl7pPr>
            <a:lvl8pPr marL="3200348" indent="0">
              <a:buNone/>
              <a:defRPr sz="2000"/>
            </a:lvl8pPr>
            <a:lvl9pPr marL="3657542" indent="0">
              <a:buNone/>
              <a:defRPr sz="2000"/>
            </a:lvl9pPr>
          </a:lstStyle>
          <a:p>
            <a:pPr lvl="0"/>
            <a:endParaRPr lang="fr-CA" noProof="0" smtClean="0">
              <a:sym typeface="Verdana" pitchFamily="-84" charset="0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 lIns="91438" tIns="45720" rIns="91438" bIns="45720"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6" indent="0">
              <a:buNone/>
              <a:defRPr sz="1000"/>
            </a:lvl3pPr>
            <a:lvl4pPr marL="1371578" indent="0">
              <a:buNone/>
              <a:defRPr sz="900"/>
            </a:lvl4pPr>
            <a:lvl5pPr marL="1828770" indent="0">
              <a:buNone/>
              <a:defRPr sz="900"/>
            </a:lvl5pPr>
            <a:lvl6pPr marL="2285964" indent="0">
              <a:buNone/>
              <a:defRPr sz="900"/>
            </a:lvl6pPr>
            <a:lvl7pPr marL="2743156" indent="0">
              <a:buNone/>
              <a:defRPr sz="900"/>
            </a:lvl7pPr>
            <a:lvl8pPr marL="3200348" indent="0">
              <a:buNone/>
              <a:defRPr sz="900"/>
            </a:lvl8pPr>
            <a:lvl9pPr marL="3657542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A3FC9-CFD0-944F-AA0F-200026D91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087814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402638" y="6464300"/>
            <a:ext cx="284162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20" rIns="91438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1965"/>
                </a:solidFill>
                <a:latin typeface="Verdana" charset="0"/>
                <a:cs typeface="Verdana" charset="0"/>
                <a:sym typeface="Verdana" charset="0"/>
              </a:defRPr>
            </a:lvl1pPr>
          </a:lstStyle>
          <a:p>
            <a:pPr defTabSz="914386" fontAlgn="base">
              <a:spcBef>
                <a:spcPct val="0"/>
              </a:spcBef>
              <a:spcAft>
                <a:spcPct val="0"/>
              </a:spcAft>
              <a:defRPr/>
            </a:pPr>
            <a:fld id="{1D5ADA14-D0AB-4540-944E-13E6144F2065}" type="slidenum">
              <a:rPr lang="en-US" smtClean="0">
                <a:ea typeface="ヒラギノ角ゴ ProN W3" charset="0"/>
              </a:rPr>
              <a:pPr defTabSz="914386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ea typeface="ヒラギノ角ゴ ProN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896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ransition xmlns:p14="http://schemas.microsoft.com/office/powerpoint/2010/main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86113A"/>
          </a:solidFill>
          <a:latin typeface="+mj-lt"/>
          <a:ea typeface="+mj-ea"/>
          <a:cs typeface="+mj-cs"/>
          <a:sym typeface="Verdan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86113A"/>
          </a:solidFill>
          <a:latin typeface="Verdana" pitchFamily="-84" charset="0"/>
          <a:ea typeface="ヒラギノ角ゴ ProN W3" pitchFamily="-84" charset="-128"/>
          <a:cs typeface="ヒラギノ角ゴ ProN W3" pitchFamily="-84" charset="-128"/>
          <a:sym typeface="Verdan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86113A"/>
          </a:solidFill>
          <a:latin typeface="Verdana" pitchFamily="-84" charset="0"/>
          <a:ea typeface="ヒラギノ角ゴ ProN W3" pitchFamily="-84" charset="-128"/>
          <a:cs typeface="ヒラギノ角ゴ ProN W3" pitchFamily="-84" charset="-128"/>
          <a:sym typeface="Verdan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86113A"/>
          </a:solidFill>
          <a:latin typeface="Verdana" pitchFamily="-84" charset="0"/>
          <a:ea typeface="ヒラギノ角ゴ ProN W3" pitchFamily="-84" charset="-128"/>
          <a:cs typeface="ヒラギノ角ゴ ProN W3" pitchFamily="-84" charset="-128"/>
          <a:sym typeface="Verdan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86113A"/>
          </a:solidFill>
          <a:latin typeface="Verdana" pitchFamily="-84" charset="0"/>
          <a:ea typeface="ヒラギノ角ゴ ProN W3" pitchFamily="-84" charset="-128"/>
          <a:cs typeface="ヒラギノ角ゴ ProN W3" pitchFamily="-84" charset="-128"/>
          <a:sym typeface="Verdana" charset="0"/>
        </a:defRPr>
      </a:lvl5pPr>
      <a:lvl6pPr marL="457192" algn="l" rtl="0" fontAlgn="base">
        <a:spcBef>
          <a:spcPct val="0"/>
        </a:spcBef>
        <a:spcAft>
          <a:spcPct val="0"/>
        </a:spcAft>
        <a:defRPr sz="3000">
          <a:solidFill>
            <a:srgbClr val="86113A"/>
          </a:solidFill>
          <a:latin typeface="Verdana" pitchFamily="-84" charset="0"/>
          <a:ea typeface="ヒラギノ角ゴ ProN W3" pitchFamily="-84" charset="-128"/>
          <a:cs typeface="ヒラギノ角ゴ ProN W3" pitchFamily="-84" charset="-128"/>
          <a:sym typeface="Verdana" pitchFamily="-84" charset="0"/>
        </a:defRPr>
      </a:lvl6pPr>
      <a:lvl7pPr marL="914386" algn="l" rtl="0" fontAlgn="base">
        <a:spcBef>
          <a:spcPct val="0"/>
        </a:spcBef>
        <a:spcAft>
          <a:spcPct val="0"/>
        </a:spcAft>
        <a:defRPr sz="3000">
          <a:solidFill>
            <a:srgbClr val="86113A"/>
          </a:solidFill>
          <a:latin typeface="Verdana" pitchFamily="-84" charset="0"/>
          <a:ea typeface="ヒラギノ角ゴ ProN W3" pitchFamily="-84" charset="-128"/>
          <a:cs typeface="ヒラギノ角ゴ ProN W3" pitchFamily="-84" charset="-128"/>
          <a:sym typeface="Verdana" pitchFamily="-84" charset="0"/>
        </a:defRPr>
      </a:lvl7pPr>
      <a:lvl8pPr marL="1371578" algn="l" rtl="0" fontAlgn="base">
        <a:spcBef>
          <a:spcPct val="0"/>
        </a:spcBef>
        <a:spcAft>
          <a:spcPct val="0"/>
        </a:spcAft>
        <a:defRPr sz="3000">
          <a:solidFill>
            <a:srgbClr val="86113A"/>
          </a:solidFill>
          <a:latin typeface="Verdana" pitchFamily="-84" charset="0"/>
          <a:ea typeface="ヒラギノ角ゴ ProN W3" pitchFamily="-84" charset="-128"/>
          <a:cs typeface="ヒラギノ角ゴ ProN W3" pitchFamily="-84" charset="-128"/>
          <a:sym typeface="Verdana" pitchFamily="-84" charset="0"/>
        </a:defRPr>
      </a:lvl8pPr>
      <a:lvl9pPr marL="1828770" algn="l" rtl="0" fontAlgn="base">
        <a:spcBef>
          <a:spcPct val="0"/>
        </a:spcBef>
        <a:spcAft>
          <a:spcPct val="0"/>
        </a:spcAft>
        <a:defRPr sz="3000">
          <a:solidFill>
            <a:srgbClr val="86113A"/>
          </a:solidFill>
          <a:latin typeface="Verdana" pitchFamily="-84" charset="0"/>
          <a:ea typeface="ヒラギノ角ゴ ProN W3" pitchFamily="-84" charset="-128"/>
          <a:cs typeface="ヒラギノ角ゴ ProN W3" pitchFamily="-84" charset="-128"/>
          <a:sym typeface="Verdana" pitchFamily="-84" charset="0"/>
        </a:defRPr>
      </a:lvl9pPr>
    </p:titleStyle>
    <p:bodyStyle>
      <a:lvl1pPr marL="342895" indent="-342895" algn="l" rtl="0" eaLnBrk="0" fontAlgn="base" hangingPunct="0">
        <a:spcBef>
          <a:spcPts val="500"/>
        </a:spcBef>
        <a:spcAft>
          <a:spcPct val="0"/>
        </a:spcAft>
        <a:buClr>
          <a:srgbClr val="880038"/>
        </a:buClr>
        <a:buSzPct val="100000"/>
        <a:buFont typeface="Verdana" charset="0"/>
        <a:buChar char="•"/>
        <a:defRPr>
          <a:solidFill>
            <a:srgbClr val="001965"/>
          </a:solidFill>
          <a:latin typeface="+mn-lt"/>
          <a:ea typeface="+mn-ea"/>
          <a:cs typeface="+mn-cs"/>
          <a:sym typeface="Verdana" charset="0"/>
        </a:defRPr>
      </a:lvl1pPr>
      <a:lvl2pPr marL="742938" indent="-285746" algn="l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Verdana" charset="0"/>
        <a:buChar char="•"/>
        <a:defRPr sz="2600">
          <a:solidFill>
            <a:srgbClr val="001965"/>
          </a:solidFill>
          <a:latin typeface="+mn-lt"/>
          <a:ea typeface="+mn-ea"/>
          <a:cs typeface="+mn-cs"/>
          <a:sym typeface="Verdana" charset="0"/>
        </a:defRPr>
      </a:lvl2pPr>
      <a:lvl3pPr marL="1142982" indent="-228596" algn="l" rtl="0" eaLnBrk="0" fontAlgn="base" hangingPunct="0">
        <a:spcBef>
          <a:spcPts val="400"/>
        </a:spcBef>
        <a:spcAft>
          <a:spcPct val="0"/>
        </a:spcAft>
        <a:buClr>
          <a:srgbClr val="009999"/>
        </a:buClr>
        <a:buSzPct val="100000"/>
        <a:buFont typeface="Verdana" charset="0"/>
        <a:buChar char="•"/>
        <a:defRPr sz="1400">
          <a:solidFill>
            <a:srgbClr val="001965"/>
          </a:solidFill>
          <a:latin typeface="+mn-lt"/>
          <a:ea typeface="+mn-ea"/>
          <a:cs typeface="+mn-cs"/>
          <a:sym typeface="Verdana" charset="0"/>
        </a:defRPr>
      </a:lvl3pPr>
      <a:lvl4pPr marL="1600174" indent="-228596" algn="l" rtl="0" eaLnBrk="0" fontAlgn="base" hangingPunct="0">
        <a:spcBef>
          <a:spcPts val="300"/>
        </a:spcBef>
        <a:spcAft>
          <a:spcPct val="0"/>
        </a:spcAft>
        <a:buClr>
          <a:srgbClr val="8DA2CC"/>
        </a:buClr>
        <a:buSzPct val="100000"/>
        <a:buFont typeface="Verdana" charset="0"/>
        <a:buChar char="•"/>
        <a:defRPr sz="1200">
          <a:solidFill>
            <a:srgbClr val="001965"/>
          </a:solidFill>
          <a:latin typeface="+mn-lt"/>
          <a:ea typeface="+mn-ea"/>
          <a:cs typeface="+mn-cs"/>
          <a:sym typeface="Verdana" charset="0"/>
        </a:defRPr>
      </a:lvl4pPr>
      <a:lvl5pPr marL="2057367" indent="-228596" algn="l" rtl="0" eaLnBrk="0" fontAlgn="base" hangingPunct="0">
        <a:spcBef>
          <a:spcPts val="300"/>
        </a:spcBef>
        <a:spcAft>
          <a:spcPct val="0"/>
        </a:spcAft>
        <a:buClr>
          <a:srgbClr val="ECCCDA"/>
        </a:buClr>
        <a:buSzPct val="100000"/>
        <a:buFont typeface="Verdana" charset="0"/>
        <a:buChar char="•"/>
        <a:defRPr sz="1200">
          <a:solidFill>
            <a:srgbClr val="001965"/>
          </a:solidFill>
          <a:latin typeface="+mn-lt"/>
          <a:ea typeface="+mn-ea"/>
          <a:cs typeface="+mn-cs"/>
          <a:sym typeface="Verdana" charset="0"/>
        </a:defRPr>
      </a:lvl5pPr>
      <a:lvl6pPr marL="2514560" indent="-228596" algn="l" rtl="0" fontAlgn="base">
        <a:spcBef>
          <a:spcPts val="300"/>
        </a:spcBef>
        <a:spcAft>
          <a:spcPct val="0"/>
        </a:spcAft>
        <a:buClr>
          <a:srgbClr val="ECCCDA"/>
        </a:buClr>
        <a:buSzPct val="100000"/>
        <a:buFont typeface="Verdana" pitchFamily="-84" charset="0"/>
        <a:buChar char="•"/>
        <a:defRPr sz="1200">
          <a:solidFill>
            <a:srgbClr val="001965"/>
          </a:solidFill>
          <a:latin typeface="+mn-lt"/>
          <a:ea typeface="+mn-ea"/>
          <a:cs typeface="+mn-cs"/>
          <a:sym typeface="Verdana" pitchFamily="-84" charset="0"/>
        </a:defRPr>
      </a:lvl6pPr>
      <a:lvl7pPr marL="2971752" indent="-228596" algn="l" rtl="0" fontAlgn="base">
        <a:spcBef>
          <a:spcPts val="300"/>
        </a:spcBef>
        <a:spcAft>
          <a:spcPct val="0"/>
        </a:spcAft>
        <a:buClr>
          <a:srgbClr val="ECCCDA"/>
        </a:buClr>
        <a:buSzPct val="100000"/>
        <a:buFont typeface="Verdana" pitchFamily="-84" charset="0"/>
        <a:buChar char="•"/>
        <a:defRPr sz="1200">
          <a:solidFill>
            <a:srgbClr val="001965"/>
          </a:solidFill>
          <a:latin typeface="+mn-lt"/>
          <a:ea typeface="+mn-ea"/>
          <a:cs typeface="+mn-cs"/>
          <a:sym typeface="Verdana" pitchFamily="-84" charset="0"/>
        </a:defRPr>
      </a:lvl7pPr>
      <a:lvl8pPr marL="3428944" indent="-228596" algn="l" rtl="0" fontAlgn="base">
        <a:spcBef>
          <a:spcPts val="300"/>
        </a:spcBef>
        <a:spcAft>
          <a:spcPct val="0"/>
        </a:spcAft>
        <a:buClr>
          <a:srgbClr val="ECCCDA"/>
        </a:buClr>
        <a:buSzPct val="100000"/>
        <a:buFont typeface="Verdana" pitchFamily="-84" charset="0"/>
        <a:buChar char="•"/>
        <a:defRPr sz="1200">
          <a:solidFill>
            <a:srgbClr val="001965"/>
          </a:solidFill>
          <a:latin typeface="+mn-lt"/>
          <a:ea typeface="+mn-ea"/>
          <a:cs typeface="+mn-cs"/>
          <a:sym typeface="Verdana" pitchFamily="-84" charset="0"/>
        </a:defRPr>
      </a:lvl8pPr>
      <a:lvl9pPr marL="3886138" indent="-228596" algn="l" rtl="0" fontAlgn="base">
        <a:spcBef>
          <a:spcPts val="300"/>
        </a:spcBef>
        <a:spcAft>
          <a:spcPct val="0"/>
        </a:spcAft>
        <a:buClr>
          <a:srgbClr val="ECCCDA"/>
        </a:buClr>
        <a:buSzPct val="100000"/>
        <a:buFont typeface="Verdana" pitchFamily="-84" charset="0"/>
        <a:buChar char="•"/>
        <a:defRPr sz="1200">
          <a:solidFill>
            <a:srgbClr val="001965"/>
          </a:solidFill>
          <a:latin typeface="+mn-lt"/>
          <a:ea typeface="+mn-ea"/>
          <a:cs typeface="+mn-cs"/>
          <a:sym typeface="Verdana" pitchFamily="-84" charset="0"/>
        </a:defRPr>
      </a:lvl9pPr>
    </p:bodyStyle>
    <p:otherStyle>
      <a:defPPr>
        <a:defRPr lang="fr-FR"/>
      </a:defPPr>
      <a:lvl1pPr marL="0" algn="l" defTabSz="4571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2" algn="l" defTabSz="4571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6" algn="l" defTabSz="4571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8" algn="l" defTabSz="4571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0" algn="l" defTabSz="4571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64" algn="l" defTabSz="4571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56" algn="l" defTabSz="4571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48" algn="l" defTabSz="4571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42" algn="l" defTabSz="4571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206284"/>
              </p:ext>
            </p:extLst>
          </p:nvPr>
        </p:nvGraphicFramePr>
        <p:xfrm>
          <a:off x="107952" y="434979"/>
          <a:ext cx="8856663" cy="6054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7275"/>
                <a:gridCol w="1920278"/>
                <a:gridCol w="544331"/>
                <a:gridCol w="725774"/>
                <a:gridCol w="1874917"/>
                <a:gridCol w="604812"/>
                <a:gridCol w="514090"/>
                <a:gridCol w="982819"/>
                <a:gridCol w="512367"/>
              </a:tblGrid>
              <a:tr h="1070292">
                <a:tc>
                  <a:txBody>
                    <a:bodyPr/>
                    <a:lstStyle/>
                    <a:p>
                      <a:pPr algn="ctr"/>
                      <a:r>
                        <a:rPr lang="fr-FR" sz="1500" b="1" dirty="0" smtClean="0">
                          <a:solidFill>
                            <a:schemeClr val="tx1"/>
                          </a:solidFill>
                        </a:rPr>
                        <a:t>Classe</a:t>
                      </a:r>
                      <a:endParaRPr lang="fr-FR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b="1" dirty="0" smtClean="0">
                          <a:solidFill>
                            <a:schemeClr val="tx1"/>
                          </a:solidFill>
                        </a:rPr>
                        <a:t>Médicament</a:t>
                      </a:r>
                      <a:endParaRPr lang="fr-FR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$/jour</a:t>
                      </a:r>
                    </a:p>
                    <a:p>
                      <a:pPr algn="ctr"/>
                      <a:r>
                        <a:rPr lang="fr-FR" sz="1000" b="1" baseline="0" dirty="0" smtClean="0">
                          <a:solidFill>
                            <a:schemeClr val="tx1"/>
                          </a:solidFill>
                        </a:rPr>
                        <a:t>à </a:t>
                      </a:r>
                    </a:p>
                    <a:p>
                      <a:pPr algn="ctr"/>
                      <a:r>
                        <a:rPr lang="fr-FR" sz="1000" b="1" baseline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ose</a:t>
                      </a:r>
                      <a:r>
                        <a:rPr lang="fr-FR" sz="1000" b="1" baseline="0" dirty="0" smtClean="0">
                          <a:solidFill>
                            <a:schemeClr val="tx1"/>
                          </a:solidFill>
                        </a:rPr>
                        <a:t> max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b="1" dirty="0" smtClean="0">
                          <a:solidFill>
                            <a:schemeClr val="tx1"/>
                          </a:solidFill>
                        </a:rPr>
                        <a:t>MONO</a:t>
                      </a:r>
                    </a:p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si SU et MET</a:t>
                      </a:r>
                      <a:r>
                        <a:rPr lang="fr-FR" sz="1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br>
                        <a:rPr lang="fr-FR" sz="1000" b="1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fr-FR" sz="1000" b="1" baseline="0" dirty="0" smtClean="0">
                          <a:solidFill>
                            <a:schemeClr val="tx1"/>
                          </a:solidFill>
                        </a:rPr>
                        <a:t>NT ou CI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fr-FR" sz="15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500" b="1" dirty="0" smtClean="0">
                          <a:solidFill>
                            <a:schemeClr val="tx1"/>
                          </a:solidFill>
                        </a:rPr>
                        <a:t>MET</a:t>
                      </a:r>
                    </a:p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si SU </a:t>
                      </a:r>
                      <a:br>
                        <a:rPr lang="fr-FR" sz="10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CI,NT </a:t>
                      </a:r>
                      <a:br>
                        <a:rPr lang="fr-FR" sz="10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ou INEFF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b="1" dirty="0" smtClean="0">
                          <a:solidFill>
                            <a:schemeClr val="tx1"/>
                          </a:solidFill>
                        </a:rPr>
                        <a:t>+ SU </a:t>
                      </a:r>
                    </a:p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Si Met CI, NT ou INEFF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fr-FR" sz="1500" b="1" dirty="0" smtClean="0">
                          <a:solidFill>
                            <a:schemeClr val="tx1"/>
                          </a:solidFill>
                        </a:rPr>
                        <a:t>Si MCV</a:t>
                      </a:r>
                    </a:p>
                    <a:p>
                      <a:pPr algn="ctr"/>
                      <a:r>
                        <a:rPr lang="fr-FR" sz="1500" b="1" dirty="0" smtClean="0">
                          <a:solidFill>
                            <a:schemeClr val="tx1"/>
                          </a:solidFill>
                        </a:rPr>
                        <a:t>+ 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A1c&gt;7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fr-FR" sz="15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500" b="1" dirty="0" smtClean="0">
                          <a:solidFill>
                            <a:schemeClr val="tx1"/>
                          </a:solidFill>
                        </a:rPr>
                        <a:t>MET </a:t>
                      </a:r>
                    </a:p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si DPP4i INEFF, NT ou CI et </a:t>
                      </a:r>
                      <a:br>
                        <a:rPr lang="fr-FR" sz="10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IMC &gt; 30 et A1c haute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Si </a:t>
                      </a:r>
                      <a:br>
                        <a:rPr lang="fr-FR" sz="10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autre SU </a:t>
                      </a:r>
                      <a:br>
                        <a:rPr lang="fr-FR" sz="10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NT ou INEFF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891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Biguanides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Metformine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Glucophage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0.18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04861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Inhibiteurs de </a:t>
                      </a:r>
                      <a:br>
                        <a:rPr lang="fr-FR" sz="10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l’α-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glucosidase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Acarbose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Glucobay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1.03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04861">
                <a:tc rowSpan="4"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Inhibiteurs du DPP-4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Alogliptine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Nesina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2.10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EN167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EN148</a:t>
                      </a:r>
                    </a:p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(EN150 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Kazano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EN149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861">
                <a:tc v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Linagliptine</a:t>
                      </a:r>
                      <a:r>
                        <a:rPr lang="fr-FR" sz="1000" b="1" baseline="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baseline="0" dirty="0" err="1" smtClean="0">
                          <a:solidFill>
                            <a:schemeClr val="tx1"/>
                          </a:solidFill>
                        </a:rPr>
                        <a:t>Trajenta</a:t>
                      </a:r>
                      <a:r>
                        <a:rPr lang="fr-FR" sz="1000" b="1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2.25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EN167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EN148</a:t>
                      </a:r>
                    </a:p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(EN150 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Jentaduetto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861">
                <a:tc v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Saxagliptine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Onglyza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2.30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EN148</a:t>
                      </a:r>
                    </a:p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(EN150 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Komboglyze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EN149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861">
                <a:tc v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Sitagliptine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Januvia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2.62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EN167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EN148</a:t>
                      </a:r>
                    </a:p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(EN150 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Janumet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et XR)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7970">
                <a:tc rowSpan="3"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Inhibiteurs du SGLT2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Canagliflozine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Invokana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2.62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EN167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EN148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EN149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B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247">
                <a:tc vMerge="1"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Dapagliflozine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Forxiga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2.45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EN148</a:t>
                      </a:r>
                    </a:p>
                    <a:p>
                      <a:pPr algn="ctr"/>
                      <a:r>
                        <a:rPr lang="fr-FR" sz="1000" b="1" smtClean="0">
                          <a:solidFill>
                            <a:schemeClr val="tx1"/>
                          </a:solidFill>
                        </a:rPr>
                        <a:t>(EN150 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Xigduo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EN149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B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946">
                <a:tc v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Empagliflozine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Jardiance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2.62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EN167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B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EN148</a:t>
                      </a:r>
                    </a:p>
                    <a:p>
                      <a:pPr marL="0" marR="0" indent="0" algn="ctr" defTabSz="457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(EN219 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Synjardy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fr-FR" sz="1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fr-FR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B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EN179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B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578">
                <a:tc rowSpan="5"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Agonistes des</a:t>
                      </a:r>
                      <a:r>
                        <a:rPr lang="fr-FR" sz="1000" b="1" baseline="0" dirty="0" smtClean="0">
                          <a:solidFill>
                            <a:schemeClr val="tx1"/>
                          </a:solidFill>
                        </a:rPr>
                        <a:t> GLP-1R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Liraglutide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Victoza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6.85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B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6850">
                <a:tc v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Exenatide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Byetta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2.49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 smtClean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8084">
                <a:tc vMerge="1"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Exenatide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QW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Bydureon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6.85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4001">
                <a:tc vMerge="1"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Dulaglutide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Trulicity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6.85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B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4001">
                <a:tc vMerge="1"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Semaglutide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Ozempic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6.85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758"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Thiazolidiné-diones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Pioglitazone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Actos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1.05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EN121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EN118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EN119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EN117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861">
                <a:tc v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Rosiglitazone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Avandia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2.87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EN121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EN118 </a:t>
                      </a:r>
                      <a:br>
                        <a:rPr lang="fr-FR" sz="10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(EN81 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Avandamet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EN119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EN117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8598">
                <a:tc rowSpan="4">
                  <a:txBody>
                    <a:bodyPr/>
                    <a:lstStyle/>
                    <a:p>
                      <a:pPr algn="ctr"/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Sécrétagogues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br>
                        <a:rPr lang="fr-FR" sz="10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de l’insuline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Gliclazide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Diamicron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0.50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82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82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82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82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82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82B"/>
                    </a:solidFill>
                  </a:tcPr>
                </a:tc>
              </a:tr>
              <a:tr h="181230">
                <a:tc vMerge="1"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Glimepiride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 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Amaryl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0.77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EN23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71"/>
                    </a:solidFill>
                  </a:tcPr>
                </a:tc>
              </a:tr>
              <a:tr h="196537">
                <a:tc v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Glyburide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Diabeta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0.23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212873">
                <a:tc vMerge="1">
                  <a:txBody>
                    <a:bodyPr/>
                    <a:lstStyle/>
                    <a:p>
                      <a:endParaRPr lang="fr-FR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Repaglinide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000" b="1" dirty="0" err="1" smtClean="0">
                          <a:solidFill>
                            <a:schemeClr val="tx1"/>
                          </a:solidFill>
                        </a:rPr>
                        <a:t>GlucoNorm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0.84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0" y="6344945"/>
            <a:ext cx="9144000" cy="584776"/>
          </a:xfrm>
          <a:prstGeom prst="rect">
            <a:avLst/>
          </a:prstGeom>
          <a:noFill/>
        </p:spPr>
        <p:txBody>
          <a:bodyPr lIns="91438" tIns="45720" rIns="91438" bIns="45720">
            <a:spAutoFit/>
          </a:bodyPr>
          <a:lstStyle/>
          <a:p>
            <a:pPr algn="ctr" defTabSz="914386"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800" dirty="0">
              <a:solidFill>
                <a:srgbClr val="000000"/>
              </a:solidFill>
              <a:latin typeface="Verdana"/>
              <a:ea typeface="ヒラギノ角ゴ ProN W3" charset="0"/>
              <a:cs typeface="ヒラギノ角ゴ ProN W3" charset="0"/>
              <a:sym typeface="Gill Sans" charset="0"/>
            </a:endParaRPr>
          </a:p>
          <a:p>
            <a:pPr algn="ctr" defTabSz="914386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800" b="1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Vert</a:t>
            </a:r>
            <a:r>
              <a:rPr lang="fr-FR" sz="800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 = sur la liste générale: aucun code ou formulaire requis          </a:t>
            </a:r>
            <a:r>
              <a:rPr lang="fr-FR" sz="800" b="1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Orange</a:t>
            </a:r>
            <a:r>
              <a:rPr lang="fr-FR" sz="800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 = Médicament d’exception: code ou formulaire requis</a:t>
            </a:r>
          </a:p>
          <a:p>
            <a:pPr algn="ctr" defTabSz="914386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800" b="1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NT</a:t>
            </a:r>
            <a:r>
              <a:rPr lang="fr-FR" sz="800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=Non-toléré </a:t>
            </a:r>
            <a:r>
              <a:rPr lang="fr-FR" sz="800" b="1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INEFF</a:t>
            </a:r>
            <a:r>
              <a:rPr lang="fr-FR" sz="800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=Inefficace </a:t>
            </a:r>
            <a:r>
              <a:rPr lang="fr-FR" sz="800" b="1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CI</a:t>
            </a:r>
            <a:r>
              <a:rPr lang="fr-FR" sz="800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=Contre-indiqué </a:t>
            </a:r>
            <a:r>
              <a:rPr lang="fr-FR" sz="800" b="1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SU</a:t>
            </a:r>
            <a:r>
              <a:rPr lang="fr-FR" sz="800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=</a:t>
            </a:r>
            <a:r>
              <a:rPr lang="fr-FR" sz="800" dirty="0" err="1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Sulfonylurée</a:t>
            </a:r>
            <a:r>
              <a:rPr lang="fr-FR" sz="800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 </a:t>
            </a:r>
            <a:r>
              <a:rPr lang="fr-FR" sz="800" b="1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MET</a:t>
            </a:r>
            <a:r>
              <a:rPr lang="fr-FR" sz="800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=Metformine  </a:t>
            </a:r>
            <a:r>
              <a:rPr lang="fr-FR" sz="800" b="1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Mono</a:t>
            </a:r>
            <a:r>
              <a:rPr lang="fr-FR" sz="800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=Monothérapie  </a:t>
            </a:r>
            <a:r>
              <a:rPr lang="fr-FR" sz="800" b="1" dirty="0" err="1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Form</a:t>
            </a:r>
            <a:r>
              <a:rPr lang="fr-FR" sz="800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=Formulaire de médicament d’exception </a:t>
            </a:r>
            <a:r>
              <a:rPr lang="fr-FR" sz="800" dirty="0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requis</a:t>
            </a:r>
          </a:p>
          <a:p>
            <a:pPr algn="ctr" defTabSz="914386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800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 </a:t>
            </a:r>
            <a:r>
              <a:rPr lang="fr-FR" sz="800" dirty="0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                                                                                                                                                                                                            JF </a:t>
            </a:r>
            <a:r>
              <a:rPr lang="fr-FR" sz="800" dirty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Yale </a:t>
            </a:r>
            <a:r>
              <a:rPr lang="fr-FR" sz="800" dirty="0" smtClean="0">
                <a:solidFill>
                  <a:srgbClr val="000000"/>
                </a:solidFill>
                <a:latin typeface="Verdana"/>
                <a:ea typeface="ヒラギノ角ゴ ProN W3" charset="0"/>
                <a:cs typeface="ヒラギノ角ゴ ProN W3" charset="0"/>
                <a:sym typeface="Gill Sans" charset="0"/>
              </a:rPr>
              <a:t>Avril2019</a:t>
            </a:r>
            <a:endParaRPr lang="fr-FR" sz="800" dirty="0">
              <a:solidFill>
                <a:srgbClr val="000000"/>
              </a:solidFill>
              <a:latin typeface="Verdana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65048" name="ZoneTexte 7"/>
          <p:cNvSpPr txBox="1">
            <a:spLocks noChangeArrowheads="1"/>
          </p:cNvSpPr>
          <p:nvPr/>
        </p:nvSpPr>
        <p:spPr bwMode="auto">
          <a:xfrm>
            <a:off x="0" y="-99550"/>
            <a:ext cx="9144000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20" rIns="91438" bIns="45720">
            <a:spAutoFit/>
          </a:bodyPr>
          <a:lstStyle>
            <a:lvl1pPr eaLnBrk="0" hangingPunct="0"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ctr" defTabSz="914386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3200" dirty="0"/>
              <a:t>Couverture des anti-hyperglycémiants par la RAMQ</a:t>
            </a:r>
          </a:p>
        </p:txBody>
      </p:sp>
    </p:spTree>
    <p:extLst>
      <p:ext uri="{BB962C8B-B14F-4D97-AF65-F5344CB8AC3E}">
        <p14:creationId xmlns:p14="http://schemas.microsoft.com/office/powerpoint/2010/main" val="98181195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- Blank">
  <a:themeElements>
    <a:clrScheme name="Default - 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Blank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8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84" charset="0"/>
            <a:ea typeface="ヒラギノ角ゴ ProN W3" pitchFamily="-84" charset="-128"/>
            <a:cs typeface="ヒラギノ角ゴ ProN W3" pitchFamily="-84" charset="-128"/>
            <a:sym typeface="Gill Sans" pitchFamily="-8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8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84" charset="0"/>
            <a:ea typeface="ヒラギノ角ゴ ProN W3" pitchFamily="-84" charset="-128"/>
            <a:cs typeface="ヒラギノ角ゴ ProN W3" pitchFamily="-84" charset="-128"/>
            <a:sym typeface="Gill Sans" pitchFamily="-84" charset="0"/>
          </a:defRPr>
        </a:defPPr>
      </a:lstStyle>
    </a:lnDef>
  </a:objectDefaults>
  <a:extraClrSchemeLst>
    <a:extraClrScheme>
      <a:clrScheme name="Default - 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280</Words>
  <Application>Microsoft Macintosh PowerPoint</Application>
  <PresentationFormat>Présentation à l'écran (4:3)</PresentationFormat>
  <Paragraphs>103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Default - Blank</vt:lpstr>
      <vt:lpstr>Présentation PowerPoint</vt:lpstr>
    </vt:vector>
  </TitlesOfParts>
  <Company>Centre Universitaire de Santé McGill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Jean-Francois Yale</dc:creator>
  <cp:lastModifiedBy>Jean-Francois Yale</cp:lastModifiedBy>
  <cp:revision>41</cp:revision>
  <dcterms:created xsi:type="dcterms:W3CDTF">2015-11-18T23:48:10Z</dcterms:created>
  <dcterms:modified xsi:type="dcterms:W3CDTF">2019-04-05T20:41:11Z</dcterms:modified>
</cp:coreProperties>
</file>